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304" r:id="rId7"/>
    <p:sldId id="262" r:id="rId8"/>
    <p:sldId id="291" r:id="rId9"/>
    <p:sldId id="289" r:id="rId10"/>
    <p:sldId id="263" r:id="rId11"/>
    <p:sldId id="264" r:id="rId12"/>
    <p:sldId id="266" r:id="rId13"/>
    <p:sldId id="305" r:id="rId14"/>
    <p:sldId id="363" r:id="rId15"/>
    <p:sldId id="265" r:id="rId16"/>
    <p:sldId id="268" r:id="rId17"/>
    <p:sldId id="269" r:id="rId18"/>
    <p:sldId id="270" r:id="rId19"/>
    <p:sldId id="271" r:id="rId20"/>
    <p:sldId id="273" r:id="rId21"/>
    <p:sldId id="306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7" r:id="rId31"/>
    <p:sldId id="282" r:id="rId32"/>
    <p:sldId id="283" r:id="rId33"/>
    <p:sldId id="284" r:id="rId34"/>
    <p:sldId id="285" r:id="rId35"/>
    <p:sldId id="286" r:id="rId36"/>
    <p:sldId id="308" r:id="rId37"/>
    <p:sldId id="287" r:id="rId38"/>
    <p:sldId id="288" r:id="rId39"/>
    <p:sldId id="299" r:id="rId40"/>
    <p:sldId id="300" r:id="rId41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AF9"/>
    <a:srgbClr val="2684E2"/>
    <a:srgbClr val="3CCCC7"/>
    <a:srgbClr val="1C76CE"/>
    <a:srgbClr val="FA783A"/>
    <a:srgbClr val="00AF92"/>
    <a:srgbClr val="FF6D67"/>
    <a:srgbClr val="FF3D33"/>
    <a:srgbClr val="0000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320"/>
        <p:guide pos="76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70C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00B0F0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2684E2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solidFill>
                <a:srgbClr val="D8D8D8"/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1F497D">
                  <a:lumMod val="60000"/>
                  <a:lumOff val="40000"/>
                </a:srgbClr>
              </a:solidFill>
              <a:ln w="19050">
                <a:noFill/>
              </a:ln>
              <a:effectLst>
                <a:innerShdw blurRad="101600" dist="50800" dir="13500000">
                  <a:prstClr val="black">
                    <a:alpha val="40000"/>
                  </a:prstClr>
                </a:inn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>
      <a:innerShdw blurRad="114300">
        <a:prstClr val="black"/>
      </a:innerShdw>
    </a:effectLst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jpeg"/><Relationship Id="rId2" Type="http://schemas.microsoft.com/office/2007/relationships/hdphoto" Target="../media/hdphoto1.wdp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microsoft.com/office/2007/relationships/hdphoto" Target="../media/hdphoto4.wdp"/><Relationship Id="rId3" Type="http://schemas.openxmlformats.org/officeDocument/2006/relationships/image" Target="../media/image18.jpeg"/><Relationship Id="rId2" Type="http://schemas.microsoft.com/office/2007/relationships/hdphoto" Target="../media/hdphoto3.wdp"/><Relationship Id="rId1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microsoft.com/office/2007/relationships/hdphoto" Target="../media/hdphoto5.wdp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68203" y="1298341"/>
            <a:ext cx="5390270" cy="4166186"/>
            <a:chOff x="4139952" y="769866"/>
            <a:chExt cx="4678495" cy="3616049"/>
          </a:xfrm>
        </p:grpSpPr>
        <p:grpSp>
          <p:nvGrpSpPr>
            <p:cNvPr id="89" name="组合 88"/>
            <p:cNvGrpSpPr/>
            <p:nvPr/>
          </p:nvGrpSpPr>
          <p:grpSpPr>
            <a:xfrm>
              <a:off x="4139952" y="769866"/>
              <a:ext cx="4392488" cy="3616049"/>
              <a:chOff x="4139952" y="769866"/>
              <a:chExt cx="4392488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2" name="Picture 2" descr="D:\小星星星星星星星\我下载的素材\2yue\图片11111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7952" y="1095850"/>
                <a:ext cx="3868883" cy="221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矩形 12"/>
            <p:cNvSpPr/>
            <p:nvPr/>
          </p:nvSpPr>
          <p:spPr>
            <a:xfrm rot="1872432">
              <a:off x="6746242" y="847193"/>
              <a:ext cx="2072205" cy="3326162"/>
            </a:xfrm>
            <a:custGeom>
              <a:avLst/>
              <a:gdLst/>
              <a:ahLst/>
              <a:cxnLst/>
              <a:rect l="l" t="t" r="r" b="b"/>
              <a:pathLst>
                <a:path w="2072205" h="3326162">
                  <a:moveTo>
                    <a:pt x="0" y="464340"/>
                  </a:moveTo>
                  <a:lnTo>
                    <a:pt x="766499" y="0"/>
                  </a:lnTo>
                  <a:lnTo>
                    <a:pt x="801012" y="0"/>
                  </a:lnTo>
                  <a:lnTo>
                    <a:pt x="2072205" y="2098395"/>
                  </a:lnTo>
                  <a:lnTo>
                    <a:pt x="45496" y="3326162"/>
                  </a:lnTo>
                  <a:lnTo>
                    <a:pt x="0" y="332616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2046811"/>
            <a:ext cx="7743643" cy="1988154"/>
          </a:xfrm>
          <a:prstGeom prst="rect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标题 4"/>
          <p:cNvSpPr txBox="1"/>
          <p:nvPr/>
        </p:nvSpPr>
        <p:spPr>
          <a:xfrm>
            <a:off x="1823462" y="1484784"/>
            <a:ext cx="5284328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3600" b="1" dirty="0">
              <a:solidFill>
                <a:srgbClr val="2684E2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0963" y="2204864"/>
            <a:ext cx="662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</a:t>
            </a: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</a:t>
            </a:r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计划书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标题 4"/>
          <p:cNvSpPr txBox="1"/>
          <p:nvPr/>
        </p:nvSpPr>
        <p:spPr>
          <a:xfrm>
            <a:off x="3289275" y="3366199"/>
            <a:ext cx="3744416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适用于初创企业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团队管理等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2065139" y="4221088"/>
            <a:ext cx="936104" cy="93610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3" name="KSO_Shape"/>
          <p:cNvSpPr/>
          <p:nvPr/>
        </p:nvSpPr>
        <p:spPr bwMode="auto">
          <a:xfrm>
            <a:off x="2306981" y="4545164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73251" y="4221088"/>
            <a:ext cx="936104" cy="936104"/>
            <a:chOff x="1677608" y="2996952"/>
            <a:chExt cx="1395643" cy="1395643"/>
          </a:xfrm>
        </p:grpSpPr>
        <p:sp>
          <p:nvSpPr>
            <p:cNvPr id="6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7" name="KSO_Shape"/>
          <p:cNvSpPr/>
          <p:nvPr/>
        </p:nvSpPr>
        <p:spPr bwMode="auto">
          <a:xfrm>
            <a:off x="3368687" y="455414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81363" y="4221088"/>
            <a:ext cx="936104" cy="936104"/>
            <a:chOff x="1677608" y="2996952"/>
            <a:chExt cx="1395643" cy="1395643"/>
          </a:xfrm>
        </p:grpSpPr>
        <p:sp>
          <p:nvSpPr>
            <p:cNvPr id="6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1" name="KSO_Shape"/>
          <p:cNvSpPr/>
          <p:nvPr/>
        </p:nvSpPr>
        <p:spPr bwMode="auto">
          <a:xfrm>
            <a:off x="4337805" y="4516786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089475" y="4221088"/>
            <a:ext cx="936104" cy="936104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5" name="KSO_Shape"/>
          <p:cNvSpPr/>
          <p:nvPr/>
        </p:nvSpPr>
        <p:spPr bwMode="auto">
          <a:xfrm>
            <a:off x="5384911" y="45257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082779" y="4221088"/>
            <a:ext cx="936104" cy="936104"/>
            <a:chOff x="1677608" y="2996952"/>
            <a:chExt cx="1395643" cy="1395643"/>
          </a:xfrm>
        </p:grpSpPr>
        <p:sp>
          <p:nvSpPr>
            <p:cNvPr id="7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9" name="KSO_Shape"/>
          <p:cNvSpPr/>
          <p:nvPr/>
        </p:nvSpPr>
        <p:spPr bwMode="auto">
          <a:xfrm>
            <a:off x="6381215" y="4545110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99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199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0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4" grpId="0" animBg="1"/>
      <p:bldP spid="56" grpId="0" animBg="1"/>
      <p:bldP spid="57" grpId="0"/>
      <p:bldP spid="58" grpId="0"/>
      <p:bldP spid="59" grpId="0"/>
      <p:bldP spid="63" grpId="0" bldLvl="0" animBg="1"/>
      <p:bldP spid="67" grpId="0" animBg="1"/>
      <p:bldP spid="71" grpId="0" animBg="1"/>
      <p:bldP spid="75" grpId="0" animBg="1"/>
      <p:bldP spid="79" grpId="0" animBg="1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1" name="燕尾形 6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65" name="燕尾形 6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6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企业理念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13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15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8" name="泪滴形 37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2684E2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42" name="泪滴形 4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46" name="泪滴形 4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 smtClean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 smtClean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/>
      <p:bldP spid="40" grpId="0"/>
      <p:bldP spid="44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项目来源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需要解决问题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我们的优势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6" name="KSO_Shape"/>
          <p:cNvSpPr/>
          <p:nvPr/>
        </p:nvSpPr>
        <p:spPr bwMode="auto">
          <a:xfrm>
            <a:off x="3912177" y="2823885"/>
            <a:ext cx="930459" cy="73100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目标用户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36703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892003" y="4142107"/>
            <a:ext cx="1606184" cy="160618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519074" y="4865659"/>
            <a:ext cx="1340160" cy="1340160"/>
            <a:chOff x="1677608" y="2996952"/>
            <a:chExt cx="1395643" cy="1395643"/>
          </a:xfrm>
        </p:grpSpPr>
        <p:sp>
          <p:nvSpPr>
            <p:cNvPr id="6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圆角矩形 24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247" name="组合 24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248" name="燕尾形 24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9" name="燕尾形 24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0" name="燕尾形 24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252" name="燕尾形 2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3" name="燕尾形 2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54" name="燕尾形 2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</a:t>
            </a:r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来源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4" name="组合 553"/>
          <p:cNvGrpSpPr/>
          <p:nvPr/>
        </p:nvGrpSpPr>
        <p:grpSpPr>
          <a:xfrm>
            <a:off x="7157944" y="1779184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55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6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57" name="组合 556"/>
          <p:cNvGrpSpPr/>
          <p:nvPr/>
        </p:nvGrpSpPr>
        <p:grpSpPr>
          <a:xfrm>
            <a:off x="3719393" y="2258813"/>
            <a:ext cx="1154058" cy="471881"/>
            <a:chOff x="3508696" y="1865657"/>
            <a:chExt cx="1154058" cy="471881"/>
          </a:xfrm>
        </p:grpSpPr>
        <p:sp>
          <p:nvSpPr>
            <p:cNvPr id="558" name="Freeform 268"/>
            <p:cNvSpPr/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9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560" name="矩形 559"/>
          <p:cNvSpPr/>
          <p:nvPr/>
        </p:nvSpPr>
        <p:spPr>
          <a:xfrm>
            <a:off x="8014015" y="1678507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互联网机制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1" name="组合 560"/>
          <p:cNvGrpSpPr/>
          <p:nvPr/>
        </p:nvGrpSpPr>
        <p:grpSpPr>
          <a:xfrm>
            <a:off x="7221927" y="3363360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562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3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4" name="矩形 563"/>
          <p:cNvSpPr/>
          <p:nvPr/>
        </p:nvSpPr>
        <p:spPr>
          <a:xfrm>
            <a:off x="8077998" y="326268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购崛起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5" name="矩形 564"/>
          <p:cNvSpPr/>
          <p:nvPr/>
        </p:nvSpPr>
        <p:spPr>
          <a:xfrm>
            <a:off x="2101334" y="254260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发展趋势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6" name="组合 565"/>
          <p:cNvGrpSpPr/>
          <p:nvPr/>
        </p:nvGrpSpPr>
        <p:grpSpPr>
          <a:xfrm>
            <a:off x="3755206" y="3698973"/>
            <a:ext cx="1154058" cy="471881"/>
            <a:chOff x="3508696" y="1865657"/>
            <a:chExt cx="1154058" cy="471881"/>
          </a:xfrm>
        </p:grpSpPr>
        <p:sp>
          <p:nvSpPr>
            <p:cNvPr id="567" name="Freeform 268"/>
            <p:cNvSpPr/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8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569" name="矩形 568"/>
          <p:cNvSpPr/>
          <p:nvPr/>
        </p:nvSpPr>
        <p:spPr>
          <a:xfrm>
            <a:off x="2137147" y="3982763"/>
            <a:ext cx="1980029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政府政策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此处添加文字做详细的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文字说明。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5" name="组合 254"/>
          <p:cNvGrpSpPr/>
          <p:nvPr/>
        </p:nvGrpSpPr>
        <p:grpSpPr>
          <a:xfrm>
            <a:off x="4441403" y="1628800"/>
            <a:ext cx="3166662" cy="4557765"/>
            <a:chOff x="2790790" y="1336999"/>
            <a:chExt cx="3166662" cy="4557765"/>
          </a:xfrm>
        </p:grpSpPr>
        <p:grpSp>
          <p:nvGrpSpPr>
            <p:cNvPr id="256" name="组合 255"/>
            <p:cNvGrpSpPr/>
            <p:nvPr/>
          </p:nvGrpSpPr>
          <p:grpSpPr>
            <a:xfrm>
              <a:off x="3125878" y="1336999"/>
              <a:ext cx="2622120" cy="3893624"/>
              <a:chOff x="2790261" y="1164662"/>
              <a:chExt cx="3172765" cy="4711285"/>
            </a:xfrm>
          </p:grpSpPr>
          <p:grpSp>
            <p:nvGrpSpPr>
              <p:cNvPr id="258" name="组合 257"/>
              <p:cNvGrpSpPr/>
              <p:nvPr/>
            </p:nvGrpSpPr>
            <p:grpSpPr>
              <a:xfrm>
                <a:off x="2790261" y="1777654"/>
                <a:ext cx="1850013" cy="1850013"/>
                <a:chOff x="5444044" y="1830654"/>
                <a:chExt cx="1850013" cy="1850013"/>
              </a:xfrm>
            </p:grpSpPr>
            <p:sp>
              <p:nvSpPr>
                <p:cNvPr id="709" name="椭圆 708"/>
                <p:cNvSpPr/>
                <p:nvPr/>
              </p:nvSpPr>
              <p:spPr>
                <a:xfrm>
                  <a:off x="5444044" y="1830654"/>
                  <a:ext cx="1850013" cy="1850013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0" name="椭圆 709"/>
                <p:cNvSpPr/>
                <p:nvPr/>
              </p:nvSpPr>
              <p:spPr>
                <a:xfrm>
                  <a:off x="5576188" y="1962798"/>
                  <a:ext cx="1585725" cy="1585725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1" name="椭圆 710"/>
                <p:cNvSpPr/>
                <p:nvPr/>
              </p:nvSpPr>
              <p:spPr>
                <a:xfrm>
                  <a:off x="5697987" y="2084597"/>
                  <a:ext cx="1342126" cy="1342126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2" name="椭圆 711"/>
                <p:cNvSpPr/>
                <p:nvPr/>
              </p:nvSpPr>
              <p:spPr>
                <a:xfrm>
                  <a:off x="5868225" y="2257789"/>
                  <a:ext cx="1015823" cy="1015823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3" name="椭圆 712"/>
                <p:cNvSpPr/>
                <p:nvPr/>
              </p:nvSpPr>
              <p:spPr>
                <a:xfrm>
                  <a:off x="5972810" y="2359420"/>
                  <a:ext cx="792480" cy="792480"/>
                </a:xfrm>
                <a:prstGeom prst="ellipse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14" name="椭圆 713"/>
                <p:cNvSpPr/>
                <p:nvPr/>
              </p:nvSpPr>
              <p:spPr>
                <a:xfrm>
                  <a:off x="6171523" y="2558133"/>
                  <a:ext cx="395054" cy="395054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9" name="椭圆 258"/>
              <p:cNvSpPr/>
              <p:nvPr/>
            </p:nvSpPr>
            <p:spPr>
              <a:xfrm>
                <a:off x="3886350" y="5228247"/>
                <a:ext cx="865710" cy="6477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0" name="同侧圆角矩形 259"/>
              <p:cNvSpPr/>
              <p:nvPr/>
            </p:nvSpPr>
            <p:spPr>
              <a:xfrm flipV="1">
                <a:off x="3551240" y="4568689"/>
                <a:ext cx="1602500" cy="996950"/>
              </a:xfrm>
              <a:prstGeom prst="round2SameRect">
                <a:avLst>
                  <a:gd name="adj1" fmla="val 33228"/>
                  <a:gd name="adj2" fmla="val 0"/>
                </a:avLst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1" name="圆角矩形 260"/>
              <p:cNvSpPr/>
              <p:nvPr/>
            </p:nvSpPr>
            <p:spPr>
              <a:xfrm>
                <a:off x="3488892" y="448306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2" name="圆角矩形 261"/>
              <p:cNvSpPr/>
              <p:nvPr/>
            </p:nvSpPr>
            <p:spPr>
              <a:xfrm>
                <a:off x="3488892" y="481961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3" name="圆角矩形 262"/>
              <p:cNvSpPr/>
              <p:nvPr/>
            </p:nvSpPr>
            <p:spPr>
              <a:xfrm>
                <a:off x="3488892" y="5156162"/>
                <a:ext cx="1727197" cy="183954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4" name="任意多边形 263"/>
              <p:cNvSpPr/>
              <p:nvPr/>
            </p:nvSpPr>
            <p:spPr>
              <a:xfrm rot="540000">
                <a:off x="5142159" y="1478407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5" name="任意多边形 264"/>
              <p:cNvSpPr/>
              <p:nvPr/>
            </p:nvSpPr>
            <p:spPr>
              <a:xfrm rot="19117182">
                <a:off x="3146805" y="1605265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6" name="任意多边形 265"/>
              <p:cNvSpPr/>
              <p:nvPr/>
            </p:nvSpPr>
            <p:spPr>
              <a:xfrm>
                <a:off x="3027527" y="1799995"/>
                <a:ext cx="173624" cy="163492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7" name="任意多边形 266"/>
              <p:cNvSpPr/>
              <p:nvPr/>
            </p:nvSpPr>
            <p:spPr>
              <a:xfrm rot="540000">
                <a:off x="5731932" y="2708537"/>
                <a:ext cx="231094" cy="217607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任意多边形 267"/>
              <p:cNvSpPr/>
              <p:nvPr/>
            </p:nvSpPr>
            <p:spPr>
              <a:xfrm rot="20304764">
                <a:off x="2888300" y="3364504"/>
                <a:ext cx="210085" cy="19782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任意多边形 268"/>
              <p:cNvSpPr/>
              <p:nvPr/>
            </p:nvSpPr>
            <p:spPr>
              <a:xfrm rot="19776369">
                <a:off x="4873259" y="4161052"/>
                <a:ext cx="279623" cy="263305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任意多边形 269"/>
              <p:cNvSpPr/>
              <p:nvPr/>
            </p:nvSpPr>
            <p:spPr>
              <a:xfrm rot="21147409">
                <a:off x="3550210" y="4236227"/>
                <a:ext cx="231094" cy="217607"/>
              </a:xfrm>
              <a:custGeom>
                <a:avLst/>
                <a:gdLst>
                  <a:gd name="connsiteX0" fmla="*/ 149412 w 292656"/>
                  <a:gd name="connsiteY0" fmla="*/ 94275 h 278334"/>
                  <a:gd name="connsiteX1" fmla="*/ 97275 w 292656"/>
                  <a:gd name="connsiteY1" fmla="*/ 146412 h 278334"/>
                  <a:gd name="connsiteX2" fmla="*/ 149412 w 292656"/>
                  <a:gd name="connsiteY2" fmla="*/ 198549 h 278334"/>
                  <a:gd name="connsiteX3" fmla="*/ 201549 w 292656"/>
                  <a:gd name="connsiteY3" fmla="*/ 146412 h 278334"/>
                  <a:gd name="connsiteX4" fmla="*/ 149412 w 292656"/>
                  <a:gd name="connsiteY4" fmla="*/ 94275 h 278334"/>
                  <a:gd name="connsiteX5" fmla="*/ 116562 w 292656"/>
                  <a:gd name="connsiteY5" fmla="*/ 0 h 278334"/>
                  <a:gd name="connsiteX6" fmla="*/ 176093 w 292656"/>
                  <a:gd name="connsiteY6" fmla="*/ 0 h 278334"/>
                  <a:gd name="connsiteX7" fmla="*/ 176093 w 292656"/>
                  <a:gd name="connsiteY7" fmla="*/ 51968 h 278334"/>
                  <a:gd name="connsiteX8" fmla="*/ 185876 w 292656"/>
                  <a:gd name="connsiteY8" fmla="*/ 53943 h 278334"/>
                  <a:gd name="connsiteX9" fmla="*/ 218170 w 292656"/>
                  <a:gd name="connsiteY9" fmla="*/ 75717 h 278334"/>
                  <a:gd name="connsiteX10" fmla="*/ 225820 w 292656"/>
                  <a:gd name="connsiteY10" fmla="*/ 87063 h 278334"/>
                  <a:gd name="connsiteX11" fmla="*/ 274260 w 292656"/>
                  <a:gd name="connsiteY11" fmla="*/ 71323 h 278334"/>
                  <a:gd name="connsiteX12" fmla="*/ 292656 w 292656"/>
                  <a:gd name="connsiteY12" fmla="*/ 127940 h 278334"/>
                  <a:gd name="connsiteX13" fmla="*/ 246965 w 292656"/>
                  <a:gd name="connsiteY13" fmla="*/ 142787 h 278334"/>
                  <a:gd name="connsiteX14" fmla="*/ 247928 w 292656"/>
                  <a:gd name="connsiteY14" fmla="*/ 147559 h 278334"/>
                  <a:gd name="connsiteX15" fmla="*/ 239944 w 292656"/>
                  <a:gd name="connsiteY15" fmla="*/ 187106 h 278334"/>
                  <a:gd name="connsiteX16" fmla="*/ 227602 w 292656"/>
                  <a:gd name="connsiteY16" fmla="*/ 205411 h 278334"/>
                  <a:gd name="connsiteX17" fmla="*/ 255161 w 292656"/>
                  <a:gd name="connsiteY17" fmla="*/ 243342 h 278334"/>
                  <a:gd name="connsiteX18" fmla="*/ 206999 w 292656"/>
                  <a:gd name="connsiteY18" fmla="*/ 278334 h 278334"/>
                  <a:gd name="connsiteX19" fmla="*/ 180753 w 292656"/>
                  <a:gd name="connsiteY19" fmla="*/ 242209 h 278334"/>
                  <a:gd name="connsiteX20" fmla="*/ 146328 w 292656"/>
                  <a:gd name="connsiteY20" fmla="*/ 249159 h 278334"/>
                  <a:gd name="connsiteX21" fmla="*/ 111904 w 292656"/>
                  <a:gd name="connsiteY21" fmla="*/ 242209 h 278334"/>
                  <a:gd name="connsiteX22" fmla="*/ 85658 w 292656"/>
                  <a:gd name="connsiteY22" fmla="*/ 278334 h 278334"/>
                  <a:gd name="connsiteX23" fmla="*/ 37496 w 292656"/>
                  <a:gd name="connsiteY23" fmla="*/ 243342 h 278334"/>
                  <a:gd name="connsiteX24" fmla="*/ 65054 w 292656"/>
                  <a:gd name="connsiteY24" fmla="*/ 205412 h 278334"/>
                  <a:gd name="connsiteX25" fmla="*/ 52712 w 292656"/>
                  <a:gd name="connsiteY25" fmla="*/ 187106 h 278334"/>
                  <a:gd name="connsiteX26" fmla="*/ 44728 w 292656"/>
                  <a:gd name="connsiteY26" fmla="*/ 147559 h 278334"/>
                  <a:gd name="connsiteX27" fmla="*/ 45691 w 292656"/>
                  <a:gd name="connsiteY27" fmla="*/ 142787 h 278334"/>
                  <a:gd name="connsiteX28" fmla="*/ 0 w 292656"/>
                  <a:gd name="connsiteY28" fmla="*/ 127940 h 278334"/>
                  <a:gd name="connsiteX29" fmla="*/ 18396 w 292656"/>
                  <a:gd name="connsiteY29" fmla="*/ 71323 h 278334"/>
                  <a:gd name="connsiteX30" fmla="*/ 66836 w 292656"/>
                  <a:gd name="connsiteY30" fmla="*/ 87063 h 278334"/>
                  <a:gd name="connsiteX31" fmla="*/ 74486 w 292656"/>
                  <a:gd name="connsiteY31" fmla="*/ 75717 h 278334"/>
                  <a:gd name="connsiteX32" fmla="*/ 106781 w 292656"/>
                  <a:gd name="connsiteY32" fmla="*/ 53943 h 278334"/>
                  <a:gd name="connsiteX33" fmla="*/ 116562 w 292656"/>
                  <a:gd name="connsiteY33" fmla="*/ 51969 h 27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92656" h="278334">
                    <a:moveTo>
                      <a:pt x="149412" y="94275"/>
                    </a:moveTo>
                    <a:cubicBezTo>
                      <a:pt x="120618" y="94275"/>
                      <a:pt x="97275" y="117618"/>
                      <a:pt x="97275" y="146412"/>
                    </a:cubicBezTo>
                    <a:cubicBezTo>
                      <a:pt x="97275" y="175206"/>
                      <a:pt x="120618" y="198549"/>
                      <a:pt x="149412" y="198549"/>
                    </a:cubicBezTo>
                    <a:cubicBezTo>
                      <a:pt x="178206" y="198549"/>
                      <a:pt x="201549" y="175206"/>
                      <a:pt x="201549" y="146412"/>
                    </a:cubicBezTo>
                    <a:cubicBezTo>
                      <a:pt x="201549" y="117618"/>
                      <a:pt x="178206" y="94275"/>
                      <a:pt x="149412" y="94275"/>
                    </a:cubicBezTo>
                    <a:close/>
                    <a:moveTo>
                      <a:pt x="116562" y="0"/>
                    </a:moveTo>
                    <a:lnTo>
                      <a:pt x="176093" y="0"/>
                    </a:lnTo>
                    <a:lnTo>
                      <a:pt x="176093" y="51968"/>
                    </a:lnTo>
                    <a:lnTo>
                      <a:pt x="185876" y="53943"/>
                    </a:lnTo>
                    <a:cubicBezTo>
                      <a:pt x="198031" y="59085"/>
                      <a:pt x="208977" y="66524"/>
                      <a:pt x="218170" y="75717"/>
                    </a:cubicBezTo>
                    <a:lnTo>
                      <a:pt x="225820" y="87063"/>
                    </a:lnTo>
                    <a:lnTo>
                      <a:pt x="274260" y="71323"/>
                    </a:lnTo>
                    <a:lnTo>
                      <a:pt x="292656" y="127940"/>
                    </a:lnTo>
                    <a:lnTo>
                      <a:pt x="246965" y="142787"/>
                    </a:lnTo>
                    <a:lnTo>
                      <a:pt x="247928" y="147559"/>
                    </a:lnTo>
                    <a:cubicBezTo>
                      <a:pt x="247928" y="161587"/>
                      <a:pt x="245085" y="174951"/>
                      <a:pt x="239944" y="187106"/>
                    </a:cubicBezTo>
                    <a:lnTo>
                      <a:pt x="227602" y="205411"/>
                    </a:lnTo>
                    <a:lnTo>
                      <a:pt x="255161" y="243342"/>
                    </a:lnTo>
                    <a:lnTo>
                      <a:pt x="206999" y="278334"/>
                    </a:lnTo>
                    <a:lnTo>
                      <a:pt x="180753" y="242209"/>
                    </a:lnTo>
                    <a:lnTo>
                      <a:pt x="146328" y="249159"/>
                    </a:lnTo>
                    <a:lnTo>
                      <a:pt x="111904" y="242209"/>
                    </a:lnTo>
                    <a:lnTo>
                      <a:pt x="85658" y="278334"/>
                    </a:lnTo>
                    <a:lnTo>
                      <a:pt x="37496" y="243342"/>
                    </a:lnTo>
                    <a:lnTo>
                      <a:pt x="65054" y="205412"/>
                    </a:lnTo>
                    <a:lnTo>
                      <a:pt x="52712" y="187106"/>
                    </a:lnTo>
                    <a:cubicBezTo>
                      <a:pt x="47571" y="174951"/>
                      <a:pt x="44728" y="161587"/>
                      <a:pt x="44728" y="147559"/>
                    </a:cubicBezTo>
                    <a:lnTo>
                      <a:pt x="45691" y="142787"/>
                    </a:lnTo>
                    <a:lnTo>
                      <a:pt x="0" y="127940"/>
                    </a:lnTo>
                    <a:lnTo>
                      <a:pt x="18396" y="71323"/>
                    </a:lnTo>
                    <a:lnTo>
                      <a:pt x="66836" y="87063"/>
                    </a:lnTo>
                    <a:lnTo>
                      <a:pt x="74486" y="75717"/>
                    </a:lnTo>
                    <a:cubicBezTo>
                      <a:pt x="83679" y="66524"/>
                      <a:pt x="94625" y="59085"/>
                      <a:pt x="106781" y="53943"/>
                    </a:cubicBezTo>
                    <a:lnTo>
                      <a:pt x="116562" y="51969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任意多边形 270"/>
              <p:cNvSpPr/>
              <p:nvPr/>
            </p:nvSpPr>
            <p:spPr>
              <a:xfrm rot="21300000">
                <a:off x="4753809" y="1774219"/>
                <a:ext cx="590272" cy="602619"/>
              </a:xfrm>
              <a:custGeom>
                <a:avLst/>
                <a:gdLst>
                  <a:gd name="connsiteX0" fmla="*/ 378421 w 770173"/>
                  <a:gd name="connsiteY0" fmla="*/ 151612 h 786281"/>
                  <a:gd name="connsiteX1" fmla="*/ 131764 w 770173"/>
                  <a:gd name="connsiteY1" fmla="*/ 398268 h 786281"/>
                  <a:gd name="connsiteX2" fmla="*/ 378421 w 770173"/>
                  <a:gd name="connsiteY2" fmla="*/ 644925 h 786281"/>
                  <a:gd name="connsiteX3" fmla="*/ 625078 w 770173"/>
                  <a:gd name="connsiteY3" fmla="*/ 398268 h 786281"/>
                  <a:gd name="connsiteX4" fmla="*/ 378421 w 770173"/>
                  <a:gd name="connsiteY4" fmla="*/ 151612 h 786281"/>
                  <a:gd name="connsiteX5" fmla="*/ 295853 w 770173"/>
                  <a:gd name="connsiteY5" fmla="*/ 0 h 786281"/>
                  <a:gd name="connsiteX6" fmla="*/ 474320 w 770173"/>
                  <a:gd name="connsiteY6" fmla="*/ 0 h 786281"/>
                  <a:gd name="connsiteX7" fmla="*/ 474320 w 770173"/>
                  <a:gd name="connsiteY7" fmla="*/ 98921 h 786281"/>
                  <a:gd name="connsiteX8" fmla="*/ 502920 w 770173"/>
                  <a:gd name="connsiteY8" fmla="*/ 107799 h 786281"/>
                  <a:gd name="connsiteX9" fmla="*/ 555523 w 770173"/>
                  <a:gd name="connsiteY9" fmla="*/ 136351 h 786281"/>
                  <a:gd name="connsiteX10" fmla="*/ 594990 w 770173"/>
                  <a:gd name="connsiteY10" fmla="*/ 168914 h 786281"/>
                  <a:gd name="connsiteX11" fmla="*/ 680939 w 770173"/>
                  <a:gd name="connsiteY11" fmla="*/ 119292 h 786281"/>
                  <a:gd name="connsiteX12" fmla="*/ 770173 w 770173"/>
                  <a:gd name="connsiteY12" fmla="*/ 273849 h 786281"/>
                  <a:gd name="connsiteX13" fmla="*/ 683620 w 770173"/>
                  <a:gd name="connsiteY13" fmla="*/ 323819 h 786281"/>
                  <a:gd name="connsiteX14" fmla="*/ 685766 w 770173"/>
                  <a:gd name="connsiteY14" fmla="*/ 330730 h 786281"/>
                  <a:gd name="connsiteX15" fmla="*/ 692057 w 770173"/>
                  <a:gd name="connsiteY15" fmla="*/ 393141 h 786281"/>
                  <a:gd name="connsiteX16" fmla="*/ 685766 w 770173"/>
                  <a:gd name="connsiteY16" fmla="*/ 455551 h 786281"/>
                  <a:gd name="connsiteX17" fmla="*/ 683620 w 770173"/>
                  <a:gd name="connsiteY17" fmla="*/ 462462 h 786281"/>
                  <a:gd name="connsiteX18" fmla="*/ 770173 w 770173"/>
                  <a:gd name="connsiteY18" fmla="*/ 512433 h 786281"/>
                  <a:gd name="connsiteX19" fmla="*/ 680939 w 770173"/>
                  <a:gd name="connsiteY19" fmla="*/ 666990 h 786281"/>
                  <a:gd name="connsiteX20" fmla="*/ 594990 w 770173"/>
                  <a:gd name="connsiteY20" fmla="*/ 617367 h 786281"/>
                  <a:gd name="connsiteX21" fmla="*/ 555523 w 770173"/>
                  <a:gd name="connsiteY21" fmla="*/ 649930 h 786281"/>
                  <a:gd name="connsiteX22" fmla="*/ 502920 w 770173"/>
                  <a:gd name="connsiteY22" fmla="*/ 678482 h 786281"/>
                  <a:gd name="connsiteX23" fmla="*/ 474320 w 770173"/>
                  <a:gd name="connsiteY23" fmla="*/ 687360 h 786281"/>
                  <a:gd name="connsiteX24" fmla="*/ 474320 w 770173"/>
                  <a:gd name="connsiteY24" fmla="*/ 786281 h 786281"/>
                  <a:gd name="connsiteX25" fmla="*/ 295853 w 770173"/>
                  <a:gd name="connsiteY25" fmla="*/ 786281 h 786281"/>
                  <a:gd name="connsiteX26" fmla="*/ 295853 w 770173"/>
                  <a:gd name="connsiteY26" fmla="*/ 689041 h 786281"/>
                  <a:gd name="connsiteX27" fmla="*/ 261839 w 770173"/>
                  <a:gd name="connsiteY27" fmla="*/ 678482 h 786281"/>
                  <a:gd name="connsiteX28" fmla="*/ 209236 w 770173"/>
                  <a:gd name="connsiteY28" fmla="*/ 649930 h 786281"/>
                  <a:gd name="connsiteX29" fmla="*/ 171997 w 770173"/>
                  <a:gd name="connsiteY29" fmla="*/ 619205 h 786281"/>
                  <a:gd name="connsiteX30" fmla="*/ 89233 w 770173"/>
                  <a:gd name="connsiteY30" fmla="*/ 666990 h 786281"/>
                  <a:gd name="connsiteX31" fmla="*/ 0 w 770173"/>
                  <a:gd name="connsiteY31" fmla="*/ 512433 h 786281"/>
                  <a:gd name="connsiteX32" fmla="*/ 81961 w 770173"/>
                  <a:gd name="connsiteY32" fmla="*/ 465112 h 786281"/>
                  <a:gd name="connsiteX33" fmla="*/ 78993 w 770173"/>
                  <a:gd name="connsiteY33" fmla="*/ 455551 h 786281"/>
                  <a:gd name="connsiteX34" fmla="*/ 72702 w 770173"/>
                  <a:gd name="connsiteY34" fmla="*/ 393141 h 786281"/>
                  <a:gd name="connsiteX35" fmla="*/ 78993 w 770173"/>
                  <a:gd name="connsiteY35" fmla="*/ 330730 h 786281"/>
                  <a:gd name="connsiteX36" fmla="*/ 81961 w 770173"/>
                  <a:gd name="connsiteY36" fmla="*/ 321169 h 786281"/>
                  <a:gd name="connsiteX37" fmla="*/ 0 w 770173"/>
                  <a:gd name="connsiteY37" fmla="*/ 273849 h 786281"/>
                  <a:gd name="connsiteX38" fmla="*/ 89233 w 770173"/>
                  <a:gd name="connsiteY38" fmla="*/ 119292 h 786281"/>
                  <a:gd name="connsiteX39" fmla="*/ 171997 w 770173"/>
                  <a:gd name="connsiteY39" fmla="*/ 167076 h 786281"/>
                  <a:gd name="connsiteX40" fmla="*/ 209236 w 770173"/>
                  <a:gd name="connsiteY40" fmla="*/ 136351 h 786281"/>
                  <a:gd name="connsiteX41" fmla="*/ 261839 w 770173"/>
                  <a:gd name="connsiteY41" fmla="*/ 107799 h 786281"/>
                  <a:gd name="connsiteX42" fmla="*/ 295853 w 770173"/>
                  <a:gd name="connsiteY42" fmla="*/ 97241 h 786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770173" h="786281">
                    <a:moveTo>
                      <a:pt x="378421" y="151612"/>
                    </a:moveTo>
                    <a:cubicBezTo>
                      <a:pt x="242197" y="151612"/>
                      <a:pt x="131764" y="262044"/>
                      <a:pt x="131764" y="398268"/>
                    </a:cubicBezTo>
                    <a:cubicBezTo>
                      <a:pt x="131764" y="534493"/>
                      <a:pt x="242197" y="644925"/>
                      <a:pt x="378421" y="644925"/>
                    </a:cubicBezTo>
                    <a:cubicBezTo>
                      <a:pt x="514646" y="644925"/>
                      <a:pt x="625078" y="534493"/>
                      <a:pt x="625078" y="398268"/>
                    </a:cubicBezTo>
                    <a:cubicBezTo>
                      <a:pt x="625078" y="262044"/>
                      <a:pt x="514646" y="151612"/>
                      <a:pt x="378421" y="151612"/>
                    </a:cubicBezTo>
                    <a:close/>
                    <a:moveTo>
                      <a:pt x="295853" y="0"/>
                    </a:moveTo>
                    <a:lnTo>
                      <a:pt x="474320" y="0"/>
                    </a:lnTo>
                    <a:lnTo>
                      <a:pt x="474320" y="98921"/>
                    </a:lnTo>
                    <a:lnTo>
                      <a:pt x="502920" y="107799"/>
                    </a:lnTo>
                    <a:cubicBezTo>
                      <a:pt x="521445" y="115634"/>
                      <a:pt x="539048" y="125221"/>
                      <a:pt x="555523" y="136351"/>
                    </a:cubicBezTo>
                    <a:lnTo>
                      <a:pt x="594990" y="168914"/>
                    </a:lnTo>
                    <a:lnTo>
                      <a:pt x="680939" y="119292"/>
                    </a:lnTo>
                    <a:lnTo>
                      <a:pt x="770173" y="273849"/>
                    </a:lnTo>
                    <a:lnTo>
                      <a:pt x="683620" y="323819"/>
                    </a:lnTo>
                    <a:lnTo>
                      <a:pt x="685766" y="330730"/>
                    </a:lnTo>
                    <a:cubicBezTo>
                      <a:pt x="689891" y="350889"/>
                      <a:pt x="692057" y="371762"/>
                      <a:pt x="692057" y="393141"/>
                    </a:cubicBezTo>
                    <a:cubicBezTo>
                      <a:pt x="692057" y="414519"/>
                      <a:pt x="689891" y="435392"/>
                      <a:pt x="685766" y="455551"/>
                    </a:cubicBezTo>
                    <a:lnTo>
                      <a:pt x="683620" y="462462"/>
                    </a:lnTo>
                    <a:lnTo>
                      <a:pt x="770173" y="512433"/>
                    </a:lnTo>
                    <a:lnTo>
                      <a:pt x="680939" y="666990"/>
                    </a:lnTo>
                    <a:lnTo>
                      <a:pt x="594990" y="617367"/>
                    </a:lnTo>
                    <a:lnTo>
                      <a:pt x="555523" y="649930"/>
                    </a:lnTo>
                    <a:cubicBezTo>
                      <a:pt x="539048" y="661060"/>
                      <a:pt x="521445" y="670647"/>
                      <a:pt x="502920" y="678482"/>
                    </a:cubicBezTo>
                    <a:lnTo>
                      <a:pt x="474320" y="687360"/>
                    </a:lnTo>
                    <a:lnTo>
                      <a:pt x="474320" y="786281"/>
                    </a:lnTo>
                    <a:lnTo>
                      <a:pt x="295853" y="786281"/>
                    </a:lnTo>
                    <a:lnTo>
                      <a:pt x="295853" y="689041"/>
                    </a:lnTo>
                    <a:lnTo>
                      <a:pt x="261839" y="678482"/>
                    </a:lnTo>
                    <a:cubicBezTo>
                      <a:pt x="243314" y="670647"/>
                      <a:pt x="225711" y="661060"/>
                      <a:pt x="209236" y="649930"/>
                    </a:cubicBezTo>
                    <a:lnTo>
                      <a:pt x="171997" y="619205"/>
                    </a:lnTo>
                    <a:lnTo>
                      <a:pt x="89233" y="666990"/>
                    </a:lnTo>
                    <a:lnTo>
                      <a:pt x="0" y="512433"/>
                    </a:lnTo>
                    <a:lnTo>
                      <a:pt x="81961" y="465112"/>
                    </a:lnTo>
                    <a:lnTo>
                      <a:pt x="78993" y="455551"/>
                    </a:lnTo>
                    <a:cubicBezTo>
                      <a:pt x="74868" y="435392"/>
                      <a:pt x="72702" y="414519"/>
                      <a:pt x="72702" y="393141"/>
                    </a:cubicBezTo>
                    <a:cubicBezTo>
                      <a:pt x="72702" y="371762"/>
                      <a:pt x="74868" y="350889"/>
                      <a:pt x="78993" y="330730"/>
                    </a:cubicBezTo>
                    <a:lnTo>
                      <a:pt x="81961" y="321169"/>
                    </a:lnTo>
                    <a:lnTo>
                      <a:pt x="0" y="273849"/>
                    </a:lnTo>
                    <a:lnTo>
                      <a:pt x="89233" y="119292"/>
                    </a:lnTo>
                    <a:lnTo>
                      <a:pt x="171997" y="167076"/>
                    </a:lnTo>
                    <a:lnTo>
                      <a:pt x="209236" y="136351"/>
                    </a:lnTo>
                    <a:cubicBezTo>
                      <a:pt x="225711" y="125221"/>
                      <a:pt x="243314" y="115634"/>
                      <a:pt x="261839" y="107799"/>
                    </a:cubicBezTo>
                    <a:lnTo>
                      <a:pt x="295853" y="97241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2" name="组合 271"/>
              <p:cNvGrpSpPr/>
              <p:nvPr/>
            </p:nvGrpSpPr>
            <p:grpSpPr>
              <a:xfrm>
                <a:off x="3392721" y="1409066"/>
                <a:ext cx="373659" cy="373659"/>
                <a:chOff x="3404393" y="1190304"/>
                <a:chExt cx="1066092" cy="1066091"/>
              </a:xfrm>
            </p:grpSpPr>
            <p:sp>
              <p:nvSpPr>
                <p:cNvPr id="694" name="矩形 693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5" name="矩形 694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6" name="矩形 695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7" name="矩形 696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8" name="矩形 697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9" name="矩形 698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0" name="矩形 699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1" name="矩形 700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2" name="矩形 701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3" name="矩形 702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4" name="矩形 703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5" name="矩形 704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06" name="任意多边形 705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7" name="任意多边形 706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8" name="任意多边形 707"/>
                <p:cNvSpPr/>
                <p:nvPr/>
              </p:nvSpPr>
              <p:spPr>
                <a:xfrm>
                  <a:off x="3601763" y="1388815"/>
                  <a:ext cx="666964" cy="666963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3" name="组合 272"/>
              <p:cNvGrpSpPr/>
              <p:nvPr/>
            </p:nvGrpSpPr>
            <p:grpSpPr>
              <a:xfrm>
                <a:off x="4109340" y="3529786"/>
                <a:ext cx="841832" cy="841831"/>
                <a:chOff x="5889363" y="3101297"/>
                <a:chExt cx="841832" cy="841831"/>
              </a:xfrm>
            </p:grpSpPr>
            <p:sp>
              <p:nvSpPr>
                <p:cNvPr id="692" name="任意多边形 691"/>
                <p:cNvSpPr/>
                <p:nvPr/>
              </p:nvSpPr>
              <p:spPr>
                <a:xfrm>
                  <a:off x="5889363" y="3101297"/>
                  <a:ext cx="841832" cy="841831"/>
                </a:xfrm>
                <a:custGeom>
                  <a:avLst/>
                  <a:gdLst>
                    <a:gd name="connsiteX0" fmla="*/ 441182 w 889882"/>
                    <a:gd name="connsiteY0" fmla="*/ 266316 h 889881"/>
                    <a:gd name="connsiteX1" fmla="*/ 268444 w 889882"/>
                    <a:gd name="connsiteY1" fmla="*/ 439053 h 889881"/>
                    <a:gd name="connsiteX2" fmla="*/ 441182 w 889882"/>
                    <a:gd name="connsiteY2" fmla="*/ 611790 h 889881"/>
                    <a:gd name="connsiteX3" fmla="*/ 613919 w 889882"/>
                    <a:gd name="connsiteY3" fmla="*/ 439053 h 889881"/>
                    <a:gd name="connsiteX4" fmla="*/ 441182 w 889882"/>
                    <a:gd name="connsiteY4" fmla="*/ 266316 h 889881"/>
                    <a:gd name="connsiteX5" fmla="*/ 388980 w 889882"/>
                    <a:gd name="connsiteY5" fmla="*/ 0 h 889881"/>
                    <a:gd name="connsiteX6" fmla="*/ 500903 w 889882"/>
                    <a:gd name="connsiteY6" fmla="*/ 0 h 889881"/>
                    <a:gd name="connsiteX7" fmla="*/ 500903 w 889882"/>
                    <a:gd name="connsiteY7" fmla="*/ 60161 h 889881"/>
                    <a:gd name="connsiteX8" fmla="*/ 524838 w 889882"/>
                    <a:gd name="connsiteY8" fmla="*/ 62573 h 889881"/>
                    <a:gd name="connsiteX9" fmla="*/ 589495 w 889882"/>
                    <a:gd name="connsiteY9" fmla="*/ 82644 h 889881"/>
                    <a:gd name="connsiteX10" fmla="*/ 618948 w 889882"/>
                    <a:gd name="connsiteY10" fmla="*/ 31630 h 889881"/>
                    <a:gd name="connsiteX11" fmla="*/ 715876 w 889882"/>
                    <a:gd name="connsiteY11" fmla="*/ 87591 h 889881"/>
                    <a:gd name="connsiteX12" fmla="*/ 686033 w 889882"/>
                    <a:gd name="connsiteY12" fmla="*/ 139281 h 889881"/>
                    <a:gd name="connsiteX13" fmla="*/ 721707 w 889882"/>
                    <a:gd name="connsiteY13" fmla="*/ 168715 h 889881"/>
                    <a:gd name="connsiteX14" fmla="*/ 750665 w 889882"/>
                    <a:gd name="connsiteY14" fmla="*/ 203812 h 889881"/>
                    <a:gd name="connsiteX15" fmla="*/ 802290 w 889882"/>
                    <a:gd name="connsiteY15" fmla="*/ 174007 h 889881"/>
                    <a:gd name="connsiteX16" fmla="*/ 858251 w 889882"/>
                    <a:gd name="connsiteY16" fmla="*/ 270935 h 889881"/>
                    <a:gd name="connsiteX17" fmla="*/ 807553 w 889882"/>
                    <a:gd name="connsiteY17" fmla="*/ 300205 h 889881"/>
                    <a:gd name="connsiteX18" fmla="*/ 827848 w 889882"/>
                    <a:gd name="connsiteY18" fmla="*/ 365584 h 889881"/>
                    <a:gd name="connsiteX19" fmla="*/ 830207 w 889882"/>
                    <a:gd name="connsiteY19" fmla="*/ 388980 h 889881"/>
                    <a:gd name="connsiteX20" fmla="*/ 889882 w 889882"/>
                    <a:gd name="connsiteY20" fmla="*/ 388980 h 889881"/>
                    <a:gd name="connsiteX21" fmla="*/ 889882 w 889882"/>
                    <a:gd name="connsiteY21" fmla="*/ 500903 h 889881"/>
                    <a:gd name="connsiteX22" fmla="*/ 830029 w 889882"/>
                    <a:gd name="connsiteY22" fmla="*/ 500903 h 889881"/>
                    <a:gd name="connsiteX23" fmla="*/ 827848 w 889882"/>
                    <a:gd name="connsiteY23" fmla="*/ 522539 h 889881"/>
                    <a:gd name="connsiteX24" fmla="*/ 807090 w 889882"/>
                    <a:gd name="connsiteY24" fmla="*/ 589410 h 889881"/>
                    <a:gd name="connsiteX25" fmla="*/ 858251 w 889882"/>
                    <a:gd name="connsiteY25" fmla="*/ 618948 h 889881"/>
                    <a:gd name="connsiteX26" fmla="*/ 802290 w 889882"/>
                    <a:gd name="connsiteY26" fmla="*/ 715876 h 889881"/>
                    <a:gd name="connsiteX27" fmla="*/ 749682 w 889882"/>
                    <a:gd name="connsiteY27" fmla="*/ 685502 h 889881"/>
                    <a:gd name="connsiteX28" fmla="*/ 721707 w 889882"/>
                    <a:gd name="connsiteY28" fmla="*/ 719408 h 889881"/>
                    <a:gd name="connsiteX29" fmla="*/ 685345 w 889882"/>
                    <a:gd name="connsiteY29" fmla="*/ 749409 h 889881"/>
                    <a:gd name="connsiteX30" fmla="*/ 715876 w 889882"/>
                    <a:gd name="connsiteY30" fmla="*/ 802290 h 889881"/>
                    <a:gd name="connsiteX31" fmla="*/ 618948 w 889882"/>
                    <a:gd name="connsiteY31" fmla="*/ 858252 h 889881"/>
                    <a:gd name="connsiteX32" fmla="*/ 588634 w 889882"/>
                    <a:gd name="connsiteY32" fmla="*/ 805746 h 889881"/>
                    <a:gd name="connsiteX33" fmla="*/ 524838 w 889882"/>
                    <a:gd name="connsiteY33" fmla="*/ 825549 h 889881"/>
                    <a:gd name="connsiteX34" fmla="*/ 500903 w 889882"/>
                    <a:gd name="connsiteY34" fmla="*/ 827962 h 889881"/>
                    <a:gd name="connsiteX35" fmla="*/ 500903 w 889882"/>
                    <a:gd name="connsiteY35" fmla="*/ 889881 h 889881"/>
                    <a:gd name="connsiteX36" fmla="*/ 388980 w 889882"/>
                    <a:gd name="connsiteY36" fmla="*/ 889881 h 889881"/>
                    <a:gd name="connsiteX37" fmla="*/ 388980 w 889882"/>
                    <a:gd name="connsiteY37" fmla="*/ 827676 h 889881"/>
                    <a:gd name="connsiteX38" fmla="*/ 367883 w 889882"/>
                    <a:gd name="connsiteY38" fmla="*/ 825549 h 889881"/>
                    <a:gd name="connsiteX39" fmla="*/ 301681 w 889882"/>
                    <a:gd name="connsiteY39" fmla="*/ 804998 h 889881"/>
                    <a:gd name="connsiteX40" fmla="*/ 270935 w 889882"/>
                    <a:gd name="connsiteY40" fmla="*/ 858252 h 889881"/>
                    <a:gd name="connsiteX41" fmla="*/ 174007 w 889882"/>
                    <a:gd name="connsiteY41" fmla="*/ 802290 h 889881"/>
                    <a:gd name="connsiteX42" fmla="*/ 205454 w 889882"/>
                    <a:gd name="connsiteY42" fmla="*/ 747823 h 889881"/>
                    <a:gd name="connsiteX43" fmla="*/ 171014 w 889882"/>
                    <a:gd name="connsiteY43" fmla="*/ 719408 h 889881"/>
                    <a:gd name="connsiteX44" fmla="*/ 142123 w 889882"/>
                    <a:gd name="connsiteY44" fmla="*/ 684392 h 889881"/>
                    <a:gd name="connsiteX45" fmla="*/ 87591 w 889882"/>
                    <a:gd name="connsiteY45" fmla="*/ 715876 h 889881"/>
                    <a:gd name="connsiteX46" fmla="*/ 31630 w 889882"/>
                    <a:gd name="connsiteY46" fmla="*/ 618948 h 889881"/>
                    <a:gd name="connsiteX47" fmla="*/ 85199 w 889882"/>
                    <a:gd name="connsiteY47" fmla="*/ 588019 h 889881"/>
                    <a:gd name="connsiteX48" fmla="*/ 64873 w 889882"/>
                    <a:gd name="connsiteY48" fmla="*/ 522539 h 889881"/>
                    <a:gd name="connsiteX49" fmla="*/ 62692 w 889882"/>
                    <a:gd name="connsiteY49" fmla="*/ 500903 h 889881"/>
                    <a:gd name="connsiteX50" fmla="*/ 0 w 889882"/>
                    <a:gd name="connsiteY50" fmla="*/ 500903 h 889881"/>
                    <a:gd name="connsiteX51" fmla="*/ 0 w 889882"/>
                    <a:gd name="connsiteY51" fmla="*/ 388980 h 889881"/>
                    <a:gd name="connsiteX52" fmla="*/ 62514 w 889882"/>
                    <a:gd name="connsiteY52" fmla="*/ 388980 h 889881"/>
                    <a:gd name="connsiteX53" fmla="*/ 64873 w 889882"/>
                    <a:gd name="connsiteY53" fmla="*/ 365584 h 889881"/>
                    <a:gd name="connsiteX54" fmla="*/ 84736 w 889882"/>
                    <a:gd name="connsiteY54" fmla="*/ 301596 h 889881"/>
                    <a:gd name="connsiteX55" fmla="*/ 31630 w 889882"/>
                    <a:gd name="connsiteY55" fmla="*/ 270935 h 889881"/>
                    <a:gd name="connsiteX56" fmla="*/ 87591 w 889882"/>
                    <a:gd name="connsiteY56" fmla="*/ 174007 h 889881"/>
                    <a:gd name="connsiteX57" fmla="*/ 141139 w 889882"/>
                    <a:gd name="connsiteY57" fmla="*/ 204923 h 889881"/>
                    <a:gd name="connsiteX58" fmla="*/ 171014 w 889882"/>
                    <a:gd name="connsiteY58" fmla="*/ 168715 h 889881"/>
                    <a:gd name="connsiteX59" fmla="*/ 204766 w 889882"/>
                    <a:gd name="connsiteY59" fmla="*/ 140867 h 889881"/>
                    <a:gd name="connsiteX60" fmla="*/ 174007 w 889882"/>
                    <a:gd name="connsiteY60" fmla="*/ 87591 h 889881"/>
                    <a:gd name="connsiteX61" fmla="*/ 270935 w 889882"/>
                    <a:gd name="connsiteY61" fmla="*/ 31630 h 889881"/>
                    <a:gd name="connsiteX62" fmla="*/ 300819 w 889882"/>
                    <a:gd name="connsiteY62" fmla="*/ 83391 h 889881"/>
                    <a:gd name="connsiteX63" fmla="*/ 367883 w 889882"/>
                    <a:gd name="connsiteY63" fmla="*/ 62573 h 889881"/>
                    <a:gd name="connsiteX64" fmla="*/ 388980 w 889882"/>
                    <a:gd name="connsiteY64" fmla="*/ 60447 h 889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89882" h="889881">
                      <a:moveTo>
                        <a:pt x="441182" y="266316"/>
                      </a:moveTo>
                      <a:cubicBezTo>
                        <a:pt x="345781" y="266316"/>
                        <a:pt x="268444" y="343653"/>
                        <a:pt x="268444" y="439053"/>
                      </a:cubicBezTo>
                      <a:cubicBezTo>
                        <a:pt x="268444" y="534453"/>
                        <a:pt x="345781" y="611790"/>
                        <a:pt x="441182" y="611790"/>
                      </a:cubicBezTo>
                      <a:cubicBezTo>
                        <a:pt x="536582" y="611790"/>
                        <a:pt x="613919" y="534453"/>
                        <a:pt x="613919" y="439053"/>
                      </a:cubicBezTo>
                      <a:cubicBezTo>
                        <a:pt x="613919" y="343653"/>
                        <a:pt x="536582" y="266316"/>
                        <a:pt x="441182" y="266316"/>
                      </a:cubicBezTo>
                      <a:close/>
                      <a:moveTo>
                        <a:pt x="388980" y="0"/>
                      </a:moveTo>
                      <a:lnTo>
                        <a:pt x="500903" y="0"/>
                      </a:lnTo>
                      <a:lnTo>
                        <a:pt x="500903" y="60161"/>
                      </a:lnTo>
                      <a:lnTo>
                        <a:pt x="524838" y="62573"/>
                      </a:lnTo>
                      <a:lnTo>
                        <a:pt x="589495" y="82644"/>
                      </a:lnTo>
                      <a:lnTo>
                        <a:pt x="618948" y="31630"/>
                      </a:lnTo>
                      <a:lnTo>
                        <a:pt x="715876" y="87591"/>
                      </a:lnTo>
                      <a:lnTo>
                        <a:pt x="686033" y="139281"/>
                      </a:lnTo>
                      <a:lnTo>
                        <a:pt x="721707" y="168715"/>
                      </a:lnTo>
                      <a:lnTo>
                        <a:pt x="750665" y="203812"/>
                      </a:lnTo>
                      <a:lnTo>
                        <a:pt x="802290" y="174007"/>
                      </a:lnTo>
                      <a:lnTo>
                        <a:pt x="858251" y="270935"/>
                      </a:lnTo>
                      <a:lnTo>
                        <a:pt x="807553" y="300205"/>
                      </a:lnTo>
                      <a:lnTo>
                        <a:pt x="827848" y="365584"/>
                      </a:lnTo>
                      <a:lnTo>
                        <a:pt x="830207" y="388980"/>
                      </a:lnTo>
                      <a:lnTo>
                        <a:pt x="889882" y="388980"/>
                      </a:lnTo>
                      <a:lnTo>
                        <a:pt x="889882" y="500903"/>
                      </a:lnTo>
                      <a:lnTo>
                        <a:pt x="830029" y="500903"/>
                      </a:lnTo>
                      <a:lnTo>
                        <a:pt x="827848" y="522539"/>
                      </a:lnTo>
                      <a:lnTo>
                        <a:pt x="807090" y="589410"/>
                      </a:lnTo>
                      <a:lnTo>
                        <a:pt x="858251" y="618948"/>
                      </a:lnTo>
                      <a:lnTo>
                        <a:pt x="802290" y="715876"/>
                      </a:lnTo>
                      <a:lnTo>
                        <a:pt x="749682" y="685502"/>
                      </a:lnTo>
                      <a:lnTo>
                        <a:pt x="721707" y="719408"/>
                      </a:lnTo>
                      <a:lnTo>
                        <a:pt x="685345" y="749409"/>
                      </a:lnTo>
                      <a:lnTo>
                        <a:pt x="715876" y="802290"/>
                      </a:lnTo>
                      <a:lnTo>
                        <a:pt x="618948" y="858252"/>
                      </a:lnTo>
                      <a:lnTo>
                        <a:pt x="588634" y="805746"/>
                      </a:lnTo>
                      <a:lnTo>
                        <a:pt x="524838" y="825549"/>
                      </a:lnTo>
                      <a:lnTo>
                        <a:pt x="500903" y="827962"/>
                      </a:lnTo>
                      <a:lnTo>
                        <a:pt x="500903" y="889881"/>
                      </a:lnTo>
                      <a:lnTo>
                        <a:pt x="388980" y="889881"/>
                      </a:lnTo>
                      <a:lnTo>
                        <a:pt x="388980" y="827676"/>
                      </a:lnTo>
                      <a:lnTo>
                        <a:pt x="367883" y="825549"/>
                      </a:lnTo>
                      <a:lnTo>
                        <a:pt x="301681" y="804998"/>
                      </a:lnTo>
                      <a:lnTo>
                        <a:pt x="270935" y="858252"/>
                      </a:lnTo>
                      <a:lnTo>
                        <a:pt x="174007" y="802290"/>
                      </a:lnTo>
                      <a:lnTo>
                        <a:pt x="205454" y="747823"/>
                      </a:lnTo>
                      <a:lnTo>
                        <a:pt x="171014" y="719408"/>
                      </a:lnTo>
                      <a:lnTo>
                        <a:pt x="142123" y="684392"/>
                      </a:lnTo>
                      <a:lnTo>
                        <a:pt x="87591" y="715876"/>
                      </a:lnTo>
                      <a:lnTo>
                        <a:pt x="31630" y="618948"/>
                      </a:lnTo>
                      <a:lnTo>
                        <a:pt x="85199" y="588019"/>
                      </a:lnTo>
                      <a:lnTo>
                        <a:pt x="64873" y="522539"/>
                      </a:lnTo>
                      <a:lnTo>
                        <a:pt x="62692" y="500903"/>
                      </a:lnTo>
                      <a:lnTo>
                        <a:pt x="0" y="500903"/>
                      </a:lnTo>
                      <a:lnTo>
                        <a:pt x="0" y="388980"/>
                      </a:lnTo>
                      <a:lnTo>
                        <a:pt x="62514" y="388980"/>
                      </a:lnTo>
                      <a:lnTo>
                        <a:pt x="64873" y="365584"/>
                      </a:lnTo>
                      <a:lnTo>
                        <a:pt x="84736" y="301596"/>
                      </a:lnTo>
                      <a:lnTo>
                        <a:pt x="31630" y="270935"/>
                      </a:lnTo>
                      <a:lnTo>
                        <a:pt x="87591" y="174007"/>
                      </a:lnTo>
                      <a:lnTo>
                        <a:pt x="141139" y="204923"/>
                      </a:lnTo>
                      <a:lnTo>
                        <a:pt x="171014" y="168715"/>
                      </a:lnTo>
                      <a:lnTo>
                        <a:pt x="204766" y="140867"/>
                      </a:lnTo>
                      <a:lnTo>
                        <a:pt x="174007" y="87591"/>
                      </a:lnTo>
                      <a:lnTo>
                        <a:pt x="270935" y="31630"/>
                      </a:lnTo>
                      <a:lnTo>
                        <a:pt x="300819" y="83391"/>
                      </a:lnTo>
                      <a:lnTo>
                        <a:pt x="367883" y="62573"/>
                      </a:lnTo>
                      <a:lnTo>
                        <a:pt x="388980" y="604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3" name="椭圆 692"/>
                <p:cNvSpPr/>
                <p:nvPr/>
              </p:nvSpPr>
              <p:spPr>
                <a:xfrm>
                  <a:off x="6033461" y="3247646"/>
                  <a:ext cx="546936" cy="546936"/>
                </a:xfrm>
                <a:prstGeom prst="ellipse">
                  <a:avLst/>
                </a:prstGeom>
                <a:solidFill>
                  <a:srgbClr val="00B0F0"/>
                </a:solidFill>
                <a:ln w="1905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4" name="组合 273"/>
              <p:cNvGrpSpPr/>
              <p:nvPr/>
            </p:nvGrpSpPr>
            <p:grpSpPr>
              <a:xfrm>
                <a:off x="4859188" y="2759978"/>
                <a:ext cx="965122" cy="955564"/>
                <a:chOff x="7839570" y="2453897"/>
                <a:chExt cx="373659" cy="373658"/>
              </a:xfrm>
              <a:solidFill>
                <a:srgbClr val="01ACBE"/>
              </a:solidFill>
            </p:grpSpPr>
            <p:sp>
              <p:nvSpPr>
                <p:cNvPr id="678" name="矩形 677"/>
                <p:cNvSpPr/>
                <p:nvPr/>
              </p:nvSpPr>
              <p:spPr>
                <a:xfrm>
                  <a:off x="8002901" y="24538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9" name="矩形 678"/>
                <p:cNvSpPr/>
                <p:nvPr/>
              </p:nvSpPr>
              <p:spPr>
                <a:xfrm rot="1800000">
                  <a:off x="8089701" y="247715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0" name="矩形 679"/>
                <p:cNvSpPr/>
                <p:nvPr/>
              </p:nvSpPr>
              <p:spPr>
                <a:xfrm rot="3600000">
                  <a:off x="8153243" y="254069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1" name="矩形 680"/>
                <p:cNvSpPr/>
                <p:nvPr/>
              </p:nvSpPr>
              <p:spPr>
                <a:xfrm rot="5400000">
                  <a:off x="8176501" y="2627496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2" name="矩形 681"/>
                <p:cNvSpPr/>
                <p:nvPr/>
              </p:nvSpPr>
              <p:spPr>
                <a:xfrm rot="7200000">
                  <a:off x="8153243" y="2714296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3" name="矩形 682"/>
                <p:cNvSpPr/>
                <p:nvPr/>
              </p:nvSpPr>
              <p:spPr>
                <a:xfrm rot="9000000">
                  <a:off x="8089701" y="2777838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4" name="矩形 683"/>
                <p:cNvSpPr/>
                <p:nvPr/>
              </p:nvSpPr>
              <p:spPr>
                <a:xfrm rot="10800000">
                  <a:off x="8002901" y="280109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5" name="矩形 684"/>
                <p:cNvSpPr/>
                <p:nvPr/>
              </p:nvSpPr>
              <p:spPr>
                <a:xfrm rot="12600000">
                  <a:off x="7916101" y="2777839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6" name="矩形 685"/>
                <p:cNvSpPr/>
                <p:nvPr/>
              </p:nvSpPr>
              <p:spPr>
                <a:xfrm rot="14400000">
                  <a:off x="7852559" y="27142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7" name="矩形 686"/>
                <p:cNvSpPr/>
                <p:nvPr/>
              </p:nvSpPr>
              <p:spPr>
                <a:xfrm rot="16200000">
                  <a:off x="7829302" y="26274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8" name="矩形 687"/>
                <p:cNvSpPr/>
                <p:nvPr/>
              </p:nvSpPr>
              <p:spPr>
                <a:xfrm rot="18000000">
                  <a:off x="7852559" y="2540697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9" name="矩形 688"/>
                <p:cNvSpPr/>
                <p:nvPr/>
              </p:nvSpPr>
              <p:spPr>
                <a:xfrm rot="19800000">
                  <a:off x="7916101" y="2477155"/>
                  <a:ext cx="46996" cy="2646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0" name="任意多边形 689"/>
                <p:cNvSpPr/>
                <p:nvPr/>
              </p:nvSpPr>
              <p:spPr>
                <a:xfrm>
                  <a:off x="7863488" y="2476849"/>
                  <a:ext cx="327015" cy="327016"/>
                </a:xfrm>
                <a:custGeom>
                  <a:avLst/>
                  <a:gdLst>
                    <a:gd name="connsiteX0" fmla="*/ 162142 w 327015"/>
                    <a:gd name="connsiteY0" fmla="*/ 28994 h 327016"/>
                    <a:gd name="connsiteX1" fmla="*/ 27011 w 327015"/>
                    <a:gd name="connsiteY1" fmla="*/ 164125 h 327016"/>
                    <a:gd name="connsiteX2" fmla="*/ 162142 w 327015"/>
                    <a:gd name="connsiteY2" fmla="*/ 299255 h 327016"/>
                    <a:gd name="connsiteX3" fmla="*/ 297272 w 327015"/>
                    <a:gd name="connsiteY3" fmla="*/ 164125 h 327016"/>
                    <a:gd name="connsiteX4" fmla="*/ 162142 w 327015"/>
                    <a:gd name="connsiteY4" fmla="*/ 28994 h 327016"/>
                    <a:gd name="connsiteX5" fmla="*/ 163508 w 327015"/>
                    <a:gd name="connsiteY5" fmla="*/ 0 h 327016"/>
                    <a:gd name="connsiteX6" fmla="*/ 327015 w 327015"/>
                    <a:gd name="connsiteY6" fmla="*/ 163508 h 327016"/>
                    <a:gd name="connsiteX7" fmla="*/ 163508 w 327015"/>
                    <a:gd name="connsiteY7" fmla="*/ 327016 h 327016"/>
                    <a:gd name="connsiteX8" fmla="*/ 0 w 327015"/>
                    <a:gd name="connsiteY8" fmla="*/ 163508 h 327016"/>
                    <a:gd name="connsiteX9" fmla="*/ 163508 w 327015"/>
                    <a:gd name="connsiteY9" fmla="*/ 0 h 327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7015" h="327016">
                      <a:moveTo>
                        <a:pt x="162142" y="28994"/>
                      </a:moveTo>
                      <a:cubicBezTo>
                        <a:pt x="87511" y="28994"/>
                        <a:pt x="27011" y="89494"/>
                        <a:pt x="27011" y="164125"/>
                      </a:cubicBezTo>
                      <a:cubicBezTo>
                        <a:pt x="27011" y="238755"/>
                        <a:pt x="87511" y="299255"/>
                        <a:pt x="162142" y="299255"/>
                      </a:cubicBezTo>
                      <a:cubicBezTo>
                        <a:pt x="236772" y="299255"/>
                        <a:pt x="297272" y="238755"/>
                        <a:pt x="297272" y="164125"/>
                      </a:cubicBezTo>
                      <a:cubicBezTo>
                        <a:pt x="297272" y="89494"/>
                        <a:pt x="236772" y="28994"/>
                        <a:pt x="162142" y="28994"/>
                      </a:cubicBezTo>
                      <a:close/>
                      <a:moveTo>
                        <a:pt x="163508" y="0"/>
                      </a:moveTo>
                      <a:cubicBezTo>
                        <a:pt x="253810" y="0"/>
                        <a:pt x="327015" y="73205"/>
                        <a:pt x="327015" y="163508"/>
                      </a:cubicBezTo>
                      <a:cubicBezTo>
                        <a:pt x="327015" y="253811"/>
                        <a:pt x="253810" y="327016"/>
                        <a:pt x="163508" y="327016"/>
                      </a:cubicBezTo>
                      <a:cubicBezTo>
                        <a:pt x="73205" y="327016"/>
                        <a:pt x="0" y="253811"/>
                        <a:pt x="0" y="163508"/>
                      </a:cubicBezTo>
                      <a:cubicBezTo>
                        <a:pt x="0" y="73205"/>
                        <a:pt x="73205" y="0"/>
                        <a:pt x="16350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1" name="任意多边形 690"/>
                <p:cNvSpPr/>
                <p:nvPr/>
              </p:nvSpPr>
              <p:spPr>
                <a:xfrm>
                  <a:off x="7904167" y="2518628"/>
                  <a:ext cx="244020" cy="244020"/>
                </a:xfrm>
                <a:custGeom>
                  <a:avLst/>
                  <a:gdLst>
                    <a:gd name="connsiteX0" fmla="*/ 150008 w 244020"/>
                    <a:gd name="connsiteY0" fmla="*/ 23440 h 244020"/>
                    <a:gd name="connsiteX1" fmla="*/ 138474 w 244020"/>
                    <a:gd name="connsiteY1" fmla="*/ 45133 h 244020"/>
                    <a:gd name="connsiteX2" fmla="*/ 129633 w 244020"/>
                    <a:gd name="connsiteY2" fmla="*/ 43454 h 244020"/>
                    <a:gd name="connsiteX3" fmla="*/ 114512 w 244020"/>
                    <a:gd name="connsiteY3" fmla="*/ 43585 h 244020"/>
                    <a:gd name="connsiteX4" fmla="*/ 102559 w 244020"/>
                    <a:gd name="connsiteY4" fmla="*/ 46021 h 244020"/>
                    <a:gd name="connsiteX5" fmla="*/ 89763 w 244020"/>
                    <a:gd name="connsiteY5" fmla="*/ 25544 h 244020"/>
                    <a:gd name="connsiteX6" fmla="*/ 51524 w 244020"/>
                    <a:gd name="connsiteY6" fmla="*/ 49438 h 244020"/>
                    <a:gd name="connsiteX7" fmla="*/ 64195 w 244020"/>
                    <a:gd name="connsiteY7" fmla="*/ 69717 h 244020"/>
                    <a:gd name="connsiteX8" fmla="*/ 62399 w 244020"/>
                    <a:gd name="connsiteY8" fmla="*/ 71498 h 244020"/>
                    <a:gd name="connsiteX9" fmla="*/ 53592 w 244020"/>
                    <a:gd name="connsiteY9" fmla="*/ 84675 h 244020"/>
                    <a:gd name="connsiteX10" fmla="*/ 47593 w 244020"/>
                    <a:gd name="connsiteY10" fmla="*/ 99344 h 244020"/>
                    <a:gd name="connsiteX11" fmla="*/ 47121 w 244020"/>
                    <a:gd name="connsiteY11" fmla="*/ 101828 h 244020"/>
                    <a:gd name="connsiteX12" fmla="*/ 23224 w 244020"/>
                    <a:gd name="connsiteY12" fmla="*/ 102663 h 244020"/>
                    <a:gd name="connsiteX13" fmla="*/ 24797 w 244020"/>
                    <a:gd name="connsiteY13" fmla="*/ 147727 h 244020"/>
                    <a:gd name="connsiteX14" fmla="*/ 48929 w 244020"/>
                    <a:gd name="connsiteY14" fmla="*/ 146884 h 244020"/>
                    <a:gd name="connsiteX15" fmla="*/ 53593 w 244020"/>
                    <a:gd name="connsiteY15" fmla="*/ 158156 h 244020"/>
                    <a:gd name="connsiteX16" fmla="*/ 61941 w 244020"/>
                    <a:gd name="connsiteY16" fmla="*/ 170765 h 244020"/>
                    <a:gd name="connsiteX17" fmla="*/ 68277 w 244020"/>
                    <a:gd name="connsiteY17" fmla="*/ 177155 h 244020"/>
                    <a:gd name="connsiteX18" fmla="*/ 56742 w 244020"/>
                    <a:gd name="connsiteY18" fmla="*/ 198848 h 244020"/>
                    <a:gd name="connsiteX19" fmla="*/ 96556 w 244020"/>
                    <a:gd name="connsiteY19" fmla="*/ 220017 h 244020"/>
                    <a:gd name="connsiteX20" fmla="*/ 108290 w 244020"/>
                    <a:gd name="connsiteY20" fmla="*/ 197950 h 244020"/>
                    <a:gd name="connsiteX21" fmla="*/ 115723 w 244020"/>
                    <a:gd name="connsiteY21" fmla="*/ 199362 h 244020"/>
                    <a:gd name="connsiteX22" fmla="*/ 130844 w 244020"/>
                    <a:gd name="connsiteY22" fmla="*/ 199231 h 244020"/>
                    <a:gd name="connsiteX23" fmla="*/ 143511 w 244020"/>
                    <a:gd name="connsiteY23" fmla="*/ 196649 h 244020"/>
                    <a:gd name="connsiteX24" fmla="*/ 156800 w 244020"/>
                    <a:gd name="connsiteY24" fmla="*/ 217914 h 244020"/>
                    <a:gd name="connsiteX25" fmla="*/ 195040 w 244020"/>
                    <a:gd name="connsiteY25" fmla="*/ 194019 h 244020"/>
                    <a:gd name="connsiteX26" fmla="*/ 181658 w 244020"/>
                    <a:gd name="connsiteY26" fmla="*/ 172605 h 244020"/>
                    <a:gd name="connsiteX27" fmla="*/ 182957 w 244020"/>
                    <a:gd name="connsiteY27" fmla="*/ 171317 h 244020"/>
                    <a:gd name="connsiteX28" fmla="*/ 191763 w 244020"/>
                    <a:gd name="connsiteY28" fmla="*/ 158141 h 244020"/>
                    <a:gd name="connsiteX29" fmla="*/ 197762 w 244020"/>
                    <a:gd name="connsiteY29" fmla="*/ 143472 h 244020"/>
                    <a:gd name="connsiteX30" fmla="*/ 198103 w 244020"/>
                    <a:gd name="connsiteY30" fmla="*/ 141676 h 244020"/>
                    <a:gd name="connsiteX31" fmla="*/ 223340 w 244020"/>
                    <a:gd name="connsiteY31" fmla="*/ 140794 h 244020"/>
                    <a:gd name="connsiteX32" fmla="*/ 221766 w 244020"/>
                    <a:gd name="connsiteY32" fmla="*/ 95730 h 244020"/>
                    <a:gd name="connsiteX33" fmla="*/ 196706 w 244020"/>
                    <a:gd name="connsiteY33" fmla="*/ 96606 h 244020"/>
                    <a:gd name="connsiteX34" fmla="*/ 191764 w 244020"/>
                    <a:gd name="connsiteY34" fmla="*/ 84660 h 244020"/>
                    <a:gd name="connsiteX35" fmla="*/ 183415 w 244020"/>
                    <a:gd name="connsiteY35" fmla="*/ 72051 h 244020"/>
                    <a:gd name="connsiteX36" fmla="*/ 178088 w 244020"/>
                    <a:gd name="connsiteY36" fmla="*/ 66677 h 244020"/>
                    <a:gd name="connsiteX37" fmla="*/ 189822 w 244020"/>
                    <a:gd name="connsiteY37" fmla="*/ 44610 h 244020"/>
                    <a:gd name="connsiteX38" fmla="*/ 122010 w 244020"/>
                    <a:gd name="connsiteY38" fmla="*/ 0 h 244020"/>
                    <a:gd name="connsiteX39" fmla="*/ 244020 w 244020"/>
                    <a:gd name="connsiteY39" fmla="*/ 122010 h 244020"/>
                    <a:gd name="connsiteX40" fmla="*/ 122010 w 244020"/>
                    <a:gd name="connsiteY40" fmla="*/ 244020 h 244020"/>
                    <a:gd name="connsiteX41" fmla="*/ 0 w 244020"/>
                    <a:gd name="connsiteY41" fmla="*/ 122010 h 244020"/>
                    <a:gd name="connsiteX42" fmla="*/ 122010 w 244020"/>
                    <a:gd name="connsiteY42" fmla="*/ 0 h 244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44020" h="244020">
                      <a:moveTo>
                        <a:pt x="150008" y="23440"/>
                      </a:moveTo>
                      <a:lnTo>
                        <a:pt x="138474" y="45133"/>
                      </a:lnTo>
                      <a:lnTo>
                        <a:pt x="129633" y="43454"/>
                      </a:lnTo>
                      <a:cubicBezTo>
                        <a:pt x="124571" y="43005"/>
                        <a:pt x="119507" y="43056"/>
                        <a:pt x="114512" y="43585"/>
                      </a:cubicBezTo>
                      <a:lnTo>
                        <a:pt x="102559" y="46021"/>
                      </a:lnTo>
                      <a:lnTo>
                        <a:pt x="89763" y="25544"/>
                      </a:lnTo>
                      <a:lnTo>
                        <a:pt x="51524" y="49438"/>
                      </a:lnTo>
                      <a:lnTo>
                        <a:pt x="64195" y="69717"/>
                      </a:lnTo>
                      <a:lnTo>
                        <a:pt x="62399" y="71498"/>
                      </a:lnTo>
                      <a:cubicBezTo>
                        <a:pt x="59088" y="75505"/>
                        <a:pt x="56128" y="79905"/>
                        <a:pt x="53592" y="84675"/>
                      </a:cubicBezTo>
                      <a:cubicBezTo>
                        <a:pt x="51057" y="89444"/>
                        <a:pt x="49064" y="94358"/>
                        <a:pt x="47593" y="99344"/>
                      </a:cubicBezTo>
                      <a:lnTo>
                        <a:pt x="47121" y="101828"/>
                      </a:lnTo>
                      <a:lnTo>
                        <a:pt x="23224" y="102663"/>
                      </a:lnTo>
                      <a:lnTo>
                        <a:pt x="24797" y="147727"/>
                      </a:lnTo>
                      <a:lnTo>
                        <a:pt x="48929" y="146884"/>
                      </a:lnTo>
                      <a:lnTo>
                        <a:pt x="53593" y="158156"/>
                      </a:lnTo>
                      <a:cubicBezTo>
                        <a:pt x="55948" y="162593"/>
                        <a:pt x="58738" y="166820"/>
                        <a:pt x="61941" y="170765"/>
                      </a:cubicBezTo>
                      <a:lnTo>
                        <a:pt x="68277" y="177155"/>
                      </a:lnTo>
                      <a:lnTo>
                        <a:pt x="56742" y="198848"/>
                      </a:lnTo>
                      <a:lnTo>
                        <a:pt x="96556" y="220017"/>
                      </a:lnTo>
                      <a:lnTo>
                        <a:pt x="108290" y="197950"/>
                      </a:lnTo>
                      <a:lnTo>
                        <a:pt x="115723" y="199362"/>
                      </a:lnTo>
                      <a:cubicBezTo>
                        <a:pt x="120785" y="199811"/>
                        <a:pt x="125849" y="199760"/>
                        <a:pt x="130844" y="199231"/>
                      </a:cubicBezTo>
                      <a:lnTo>
                        <a:pt x="143511" y="196649"/>
                      </a:lnTo>
                      <a:lnTo>
                        <a:pt x="156800" y="217914"/>
                      </a:lnTo>
                      <a:lnTo>
                        <a:pt x="195040" y="194019"/>
                      </a:lnTo>
                      <a:lnTo>
                        <a:pt x="181658" y="172605"/>
                      </a:lnTo>
                      <a:lnTo>
                        <a:pt x="182957" y="171317"/>
                      </a:lnTo>
                      <a:cubicBezTo>
                        <a:pt x="186268" y="167309"/>
                        <a:pt x="189227" y="162910"/>
                        <a:pt x="191763" y="158141"/>
                      </a:cubicBezTo>
                      <a:cubicBezTo>
                        <a:pt x="194298" y="153371"/>
                        <a:pt x="196292" y="148459"/>
                        <a:pt x="197762" y="143472"/>
                      </a:cubicBezTo>
                      <a:lnTo>
                        <a:pt x="198103" y="141676"/>
                      </a:lnTo>
                      <a:lnTo>
                        <a:pt x="223340" y="140794"/>
                      </a:lnTo>
                      <a:lnTo>
                        <a:pt x="221766" y="95730"/>
                      </a:lnTo>
                      <a:lnTo>
                        <a:pt x="196706" y="96606"/>
                      </a:lnTo>
                      <a:lnTo>
                        <a:pt x="191764" y="84660"/>
                      </a:lnTo>
                      <a:cubicBezTo>
                        <a:pt x="189409" y="80222"/>
                        <a:pt x="186618" y="75996"/>
                        <a:pt x="183415" y="72051"/>
                      </a:cubicBezTo>
                      <a:lnTo>
                        <a:pt x="178088" y="66677"/>
                      </a:lnTo>
                      <a:lnTo>
                        <a:pt x="189822" y="44610"/>
                      </a:lnTo>
                      <a:close/>
                      <a:moveTo>
                        <a:pt x="122010" y="0"/>
                      </a:moveTo>
                      <a:cubicBezTo>
                        <a:pt x="189394" y="0"/>
                        <a:pt x="244020" y="54626"/>
                        <a:pt x="244020" y="122010"/>
                      </a:cubicBezTo>
                      <a:cubicBezTo>
                        <a:pt x="244020" y="189394"/>
                        <a:pt x="189394" y="244020"/>
                        <a:pt x="122010" y="244020"/>
                      </a:cubicBezTo>
                      <a:cubicBezTo>
                        <a:pt x="54626" y="244020"/>
                        <a:pt x="0" y="189394"/>
                        <a:pt x="0" y="122010"/>
                      </a:cubicBezTo>
                      <a:cubicBezTo>
                        <a:pt x="0" y="54626"/>
                        <a:pt x="54626" y="0"/>
                        <a:pt x="122010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5" name="组合 274"/>
              <p:cNvGrpSpPr/>
              <p:nvPr/>
            </p:nvGrpSpPr>
            <p:grpSpPr>
              <a:xfrm>
                <a:off x="3850317" y="4134904"/>
                <a:ext cx="308809" cy="308809"/>
                <a:chOff x="3404393" y="1190304"/>
                <a:chExt cx="1066092" cy="1066091"/>
              </a:xfrm>
            </p:grpSpPr>
            <p:sp>
              <p:nvSpPr>
                <p:cNvPr id="663" name="矩形 662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4" name="矩形 663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5" name="矩形 664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6" name="矩形 665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7" name="矩形 666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8" name="矩形 667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9" name="矩形 668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0" name="矩形 669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1" name="矩形 670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2" name="矩形 671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3" name="矩形 672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4" name="矩形 673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5" name="任意多边形 674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6" name="任意多边形 675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7" name="任意多边形 676"/>
                <p:cNvSpPr/>
                <p:nvPr/>
              </p:nvSpPr>
              <p:spPr>
                <a:xfrm>
                  <a:off x="3601763" y="1388814"/>
                  <a:ext cx="666964" cy="666964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6" name="组合 275"/>
              <p:cNvGrpSpPr/>
              <p:nvPr/>
            </p:nvGrpSpPr>
            <p:grpSpPr>
              <a:xfrm>
                <a:off x="3428186" y="3675286"/>
                <a:ext cx="544785" cy="550235"/>
                <a:chOff x="3404393" y="1190304"/>
                <a:chExt cx="1066088" cy="1066091"/>
              </a:xfrm>
              <a:solidFill>
                <a:srgbClr val="E87071"/>
              </a:solidFill>
            </p:grpSpPr>
            <p:sp>
              <p:nvSpPr>
                <p:cNvPr id="650" name="矩形 64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1" name="矩形 650"/>
                <p:cNvSpPr/>
                <p:nvPr/>
              </p:nvSpPr>
              <p:spPr>
                <a:xfrm rot="1800000">
                  <a:off x="4118044" y="1256662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2" name="矩形 651"/>
                <p:cNvSpPr/>
                <p:nvPr/>
              </p:nvSpPr>
              <p:spPr>
                <a:xfrm rot="3600000">
                  <a:off x="4299336" y="143795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3" name="矩形 652"/>
                <p:cNvSpPr/>
                <p:nvPr/>
              </p:nvSpPr>
              <p:spPr>
                <a:xfrm rot="5400000">
                  <a:off x="4365692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4" name="矩形 65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5" name="矩形 654"/>
                <p:cNvSpPr/>
                <p:nvPr/>
              </p:nvSpPr>
              <p:spPr>
                <a:xfrm rot="9000000">
                  <a:off x="4118046" y="2114545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6" name="矩形 655"/>
                <p:cNvSpPr/>
                <p:nvPr/>
              </p:nvSpPr>
              <p:spPr>
                <a:xfrm rot="10800000">
                  <a:off x="3870396" y="2180903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7" name="矩形 656"/>
                <p:cNvSpPr/>
                <p:nvPr/>
              </p:nvSpPr>
              <p:spPr>
                <a:xfrm rot="12600000">
                  <a:off x="3622746" y="2114545"/>
                  <a:ext cx="134086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8" name="矩形 65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9" name="矩形 65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0" name="矩形 65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1" name="矩形 66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2" name="任意多边形 661"/>
                <p:cNvSpPr/>
                <p:nvPr/>
              </p:nvSpPr>
              <p:spPr>
                <a:xfrm>
                  <a:off x="3472632" y="1255790"/>
                  <a:ext cx="933013" cy="933011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7" name="组合 276"/>
              <p:cNvGrpSpPr/>
              <p:nvPr/>
            </p:nvGrpSpPr>
            <p:grpSpPr>
              <a:xfrm>
                <a:off x="5031823" y="3746179"/>
                <a:ext cx="338269" cy="333771"/>
                <a:chOff x="3404393" y="1190304"/>
                <a:chExt cx="1066092" cy="1041497"/>
              </a:xfrm>
              <a:solidFill>
                <a:srgbClr val="FFB850"/>
              </a:solidFill>
            </p:grpSpPr>
            <p:sp>
              <p:nvSpPr>
                <p:cNvPr id="637" name="矩形 636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8" name="矩形 637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9" name="矩形 638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0" name="矩形 639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1" name="矩形 640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2" name="矩形 641"/>
                <p:cNvSpPr/>
                <p:nvPr/>
              </p:nvSpPr>
              <p:spPr>
                <a:xfrm rot="9000000">
                  <a:off x="4118046" y="2089953"/>
                  <a:ext cx="134085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3" name="矩形 642"/>
                <p:cNvSpPr/>
                <p:nvPr/>
              </p:nvSpPr>
              <p:spPr>
                <a:xfrm rot="10800000">
                  <a:off x="3870397" y="2156310"/>
                  <a:ext cx="134085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4" name="矩形 643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5" name="矩形 644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6" name="矩形 645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7" name="矩形 646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8" name="矩形 647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9" name="任意多边形 648"/>
                <p:cNvSpPr/>
                <p:nvPr/>
              </p:nvSpPr>
              <p:spPr>
                <a:xfrm>
                  <a:off x="3472632" y="1255789"/>
                  <a:ext cx="933012" cy="933013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8" name="组合 277"/>
              <p:cNvGrpSpPr/>
              <p:nvPr/>
            </p:nvGrpSpPr>
            <p:grpSpPr>
              <a:xfrm>
                <a:off x="4490499" y="3137957"/>
                <a:ext cx="373657" cy="373659"/>
                <a:chOff x="3404392" y="1190304"/>
                <a:chExt cx="1066086" cy="1066091"/>
              </a:xfrm>
            </p:grpSpPr>
            <p:sp>
              <p:nvSpPr>
                <p:cNvPr id="622" name="矩形 621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3" name="矩形 622"/>
                <p:cNvSpPr/>
                <p:nvPr/>
              </p:nvSpPr>
              <p:spPr>
                <a:xfrm rot="1800000">
                  <a:off x="4118046" y="1256660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4" name="矩形 623"/>
                <p:cNvSpPr/>
                <p:nvPr/>
              </p:nvSpPr>
              <p:spPr>
                <a:xfrm rot="3600000">
                  <a:off x="4299339" y="14379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5" name="矩形 624"/>
                <p:cNvSpPr/>
                <p:nvPr/>
              </p:nvSpPr>
              <p:spPr>
                <a:xfrm rot="5400000">
                  <a:off x="4365690" y="16856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6" name="矩形 625"/>
                <p:cNvSpPr/>
                <p:nvPr/>
              </p:nvSpPr>
              <p:spPr>
                <a:xfrm rot="7200000">
                  <a:off x="4299330" y="19332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7" name="矩形 626"/>
                <p:cNvSpPr/>
                <p:nvPr/>
              </p:nvSpPr>
              <p:spPr>
                <a:xfrm rot="9000000">
                  <a:off x="4118041" y="2114545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8" name="矩形 627"/>
                <p:cNvSpPr/>
                <p:nvPr/>
              </p:nvSpPr>
              <p:spPr>
                <a:xfrm rot="10800000">
                  <a:off x="3870389" y="21809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9" name="矩形 628"/>
                <p:cNvSpPr/>
                <p:nvPr/>
              </p:nvSpPr>
              <p:spPr>
                <a:xfrm rot="12600000">
                  <a:off x="3622741" y="2114545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0" name="矩形 629"/>
                <p:cNvSpPr/>
                <p:nvPr/>
              </p:nvSpPr>
              <p:spPr>
                <a:xfrm rot="14400000">
                  <a:off x="3441449" y="19332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1" name="矩形 630"/>
                <p:cNvSpPr/>
                <p:nvPr/>
              </p:nvSpPr>
              <p:spPr>
                <a:xfrm rot="16200000">
                  <a:off x="3375095" y="1685604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2" name="矩形 631"/>
                <p:cNvSpPr/>
                <p:nvPr/>
              </p:nvSpPr>
              <p:spPr>
                <a:xfrm rot="18000000">
                  <a:off x="3441454" y="1437952"/>
                  <a:ext cx="134086" cy="7549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3" name="矩形 632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4" name="任意多边形 633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5" name="任意多边形 634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6" name="任意多边形 635"/>
                <p:cNvSpPr/>
                <p:nvPr/>
              </p:nvSpPr>
              <p:spPr>
                <a:xfrm>
                  <a:off x="3601763" y="1388814"/>
                  <a:ext cx="666964" cy="666964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9" name="组合 278"/>
              <p:cNvGrpSpPr/>
              <p:nvPr/>
            </p:nvGrpSpPr>
            <p:grpSpPr>
              <a:xfrm>
                <a:off x="4338942" y="1697927"/>
                <a:ext cx="428383" cy="424144"/>
                <a:chOff x="3404394" y="1190304"/>
                <a:chExt cx="1066091" cy="1066090"/>
              </a:xfrm>
              <a:solidFill>
                <a:srgbClr val="FFB850"/>
              </a:solidFill>
            </p:grpSpPr>
            <p:sp>
              <p:nvSpPr>
                <p:cNvPr id="609" name="矩形 608"/>
                <p:cNvSpPr/>
                <p:nvPr/>
              </p:nvSpPr>
              <p:spPr>
                <a:xfrm>
                  <a:off x="3870400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0" name="矩形 609"/>
                <p:cNvSpPr/>
                <p:nvPr/>
              </p:nvSpPr>
              <p:spPr>
                <a:xfrm rot="1800000">
                  <a:off x="4118048" y="1256660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1" name="矩形 610"/>
                <p:cNvSpPr/>
                <p:nvPr/>
              </p:nvSpPr>
              <p:spPr>
                <a:xfrm rot="3600000">
                  <a:off x="4299343" y="1437955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2" name="矩形 611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3" name="矩形 612"/>
                <p:cNvSpPr/>
                <p:nvPr/>
              </p:nvSpPr>
              <p:spPr>
                <a:xfrm rot="7200000">
                  <a:off x="4299339" y="1933254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4" name="矩形 613"/>
                <p:cNvSpPr/>
                <p:nvPr/>
              </p:nvSpPr>
              <p:spPr>
                <a:xfrm rot="9000000">
                  <a:off x="4118045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5" name="矩形 614"/>
                <p:cNvSpPr/>
                <p:nvPr/>
              </p:nvSpPr>
              <p:spPr>
                <a:xfrm rot="10800000">
                  <a:off x="3870396" y="2180902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6" name="矩形 615"/>
                <p:cNvSpPr/>
                <p:nvPr/>
              </p:nvSpPr>
              <p:spPr>
                <a:xfrm rot="12600000">
                  <a:off x="3622747" y="2114545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7" name="矩形 616"/>
                <p:cNvSpPr/>
                <p:nvPr/>
              </p:nvSpPr>
              <p:spPr>
                <a:xfrm rot="14400000">
                  <a:off x="3441454" y="1933254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8" name="矩形 617"/>
                <p:cNvSpPr/>
                <p:nvPr/>
              </p:nvSpPr>
              <p:spPr>
                <a:xfrm rot="16200000">
                  <a:off x="3375098" y="1685603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9" name="矩形 618"/>
                <p:cNvSpPr/>
                <p:nvPr/>
              </p:nvSpPr>
              <p:spPr>
                <a:xfrm rot="18000000">
                  <a:off x="3441458" y="1437955"/>
                  <a:ext cx="134084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0" name="矩形 619"/>
                <p:cNvSpPr/>
                <p:nvPr/>
              </p:nvSpPr>
              <p:spPr>
                <a:xfrm rot="19800000">
                  <a:off x="3622749" y="1256660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1" name="任意多边形 620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0" name="组合 279"/>
              <p:cNvGrpSpPr/>
              <p:nvPr/>
            </p:nvGrpSpPr>
            <p:grpSpPr>
              <a:xfrm>
                <a:off x="4632890" y="2300411"/>
                <a:ext cx="251630" cy="249138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596" name="矩形 595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7" name="矩形 596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8" name="矩形 597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9" name="矩形 598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0" name="矩形 599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1" name="矩形 600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2" name="矩形 601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3" name="矩形 602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4" name="矩形 603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5" name="矩形 604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6" name="矩形 605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7" name="矩形 606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8" name="任意多边形 607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1" name="组合 280"/>
              <p:cNvGrpSpPr/>
              <p:nvPr/>
            </p:nvGrpSpPr>
            <p:grpSpPr>
              <a:xfrm>
                <a:off x="5322821" y="1734754"/>
                <a:ext cx="334919" cy="331603"/>
                <a:chOff x="3404393" y="1190304"/>
                <a:chExt cx="1066092" cy="1066091"/>
              </a:xfrm>
              <a:solidFill>
                <a:srgbClr val="FFB850"/>
              </a:solidFill>
            </p:grpSpPr>
            <p:sp>
              <p:nvSpPr>
                <p:cNvPr id="583" name="矩形 582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4" name="矩形 583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5" name="矩形 584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6" name="矩形 585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7" name="矩形 586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8" name="矩形 587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9" name="矩形 588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0" name="矩形 589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1" name="矩形 590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2" name="矩形 591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3" name="矩形 592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4" name="矩形 593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5" name="任意多边形 594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2" name="组合 281"/>
              <p:cNvGrpSpPr/>
              <p:nvPr/>
            </p:nvGrpSpPr>
            <p:grpSpPr>
              <a:xfrm>
                <a:off x="3085736" y="3555704"/>
                <a:ext cx="304472" cy="301457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570" name="矩形 56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1" name="矩形 570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2" name="矩形 571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3" name="矩形 572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4" name="矩形 57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5" name="矩形 574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6" name="矩形 575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7" name="矩形 576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8" name="矩形 57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9" name="矩形 57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0" name="矩形 57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1" name="矩形 58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2" name="任意多边形 581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3" name="组合 282"/>
              <p:cNvGrpSpPr/>
              <p:nvPr/>
            </p:nvGrpSpPr>
            <p:grpSpPr>
              <a:xfrm>
                <a:off x="4574895" y="1245098"/>
                <a:ext cx="536295" cy="520525"/>
                <a:chOff x="3404393" y="1190304"/>
                <a:chExt cx="1066092" cy="1066091"/>
              </a:xfrm>
              <a:solidFill>
                <a:srgbClr val="9055A8"/>
              </a:solidFill>
            </p:grpSpPr>
            <p:sp>
              <p:nvSpPr>
                <p:cNvPr id="315" name="矩形 314"/>
                <p:cNvSpPr/>
                <p:nvPr/>
              </p:nvSpPr>
              <p:spPr>
                <a:xfrm>
                  <a:off x="3870396" y="1190304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矩形 315"/>
                <p:cNvSpPr/>
                <p:nvPr/>
              </p:nvSpPr>
              <p:spPr>
                <a:xfrm rot="1800000">
                  <a:off x="4118045" y="1256661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7" name="矩形 316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矩形 317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9" name="矩形 318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矩形 319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1" name="矩形 320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矩形 321"/>
                <p:cNvSpPr/>
                <p:nvPr/>
              </p:nvSpPr>
              <p:spPr>
                <a:xfrm rot="12600000">
                  <a:off x="3622746" y="2114547"/>
                  <a:ext cx="134085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3" name="矩形 322"/>
                <p:cNvSpPr/>
                <p:nvPr/>
              </p:nvSpPr>
              <p:spPr>
                <a:xfrm rot="14400000">
                  <a:off x="3441454" y="1933255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矩形 323"/>
                <p:cNvSpPr/>
                <p:nvPr/>
              </p:nvSpPr>
              <p:spPr>
                <a:xfrm rot="16200000">
                  <a:off x="3375096" y="1685605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5" name="矩形 324"/>
                <p:cNvSpPr/>
                <p:nvPr/>
              </p:nvSpPr>
              <p:spPr>
                <a:xfrm rot="18000000">
                  <a:off x="3441453" y="1437955"/>
                  <a:ext cx="134086" cy="75492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矩形 325"/>
                <p:cNvSpPr/>
                <p:nvPr/>
              </p:nvSpPr>
              <p:spPr>
                <a:xfrm rot="19800000">
                  <a:off x="3622745" y="1256660"/>
                  <a:ext cx="134086" cy="754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7" name="任意多边形 326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84" name="组合 283"/>
              <p:cNvGrpSpPr/>
              <p:nvPr/>
            </p:nvGrpSpPr>
            <p:grpSpPr>
              <a:xfrm>
                <a:off x="5294039" y="2050606"/>
                <a:ext cx="661961" cy="661961"/>
                <a:chOff x="3404393" y="1190304"/>
                <a:chExt cx="1066092" cy="1066091"/>
              </a:xfrm>
            </p:grpSpPr>
            <p:sp>
              <p:nvSpPr>
                <p:cNvPr id="300" name="矩形 299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矩形 300"/>
                <p:cNvSpPr/>
                <p:nvPr/>
              </p:nvSpPr>
              <p:spPr>
                <a:xfrm rot="1800000">
                  <a:off x="41180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2" name="矩形 301"/>
                <p:cNvSpPr/>
                <p:nvPr/>
              </p:nvSpPr>
              <p:spPr>
                <a:xfrm rot="3600000">
                  <a:off x="4299338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3" name="矩形 302"/>
                <p:cNvSpPr/>
                <p:nvPr/>
              </p:nvSpPr>
              <p:spPr>
                <a:xfrm rot="5400000">
                  <a:off x="43656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4" name="矩形 303"/>
                <p:cNvSpPr/>
                <p:nvPr/>
              </p:nvSpPr>
              <p:spPr>
                <a:xfrm rot="7200000">
                  <a:off x="4299338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5" name="矩形 304"/>
                <p:cNvSpPr/>
                <p:nvPr/>
              </p:nvSpPr>
              <p:spPr>
                <a:xfrm rot="9000000">
                  <a:off x="41180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6" name="矩形 305"/>
                <p:cNvSpPr/>
                <p:nvPr/>
              </p:nvSpPr>
              <p:spPr>
                <a:xfrm rot="10800000">
                  <a:off x="3870396" y="2180903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7" name="矩形 306"/>
                <p:cNvSpPr/>
                <p:nvPr/>
              </p:nvSpPr>
              <p:spPr>
                <a:xfrm rot="12600000">
                  <a:off x="3622746" y="2114546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矩形 307"/>
                <p:cNvSpPr/>
                <p:nvPr/>
              </p:nvSpPr>
              <p:spPr>
                <a:xfrm rot="14400000">
                  <a:off x="3441453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9" name="矩形 308"/>
                <p:cNvSpPr/>
                <p:nvPr/>
              </p:nvSpPr>
              <p:spPr>
                <a:xfrm rot="16200000">
                  <a:off x="3375096" y="16856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矩形 309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1" name="矩形 310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任意多边形 311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任意多边形 312"/>
                <p:cNvSpPr/>
                <p:nvPr/>
              </p:nvSpPr>
              <p:spPr>
                <a:xfrm>
                  <a:off x="3549702" y="1338513"/>
                  <a:ext cx="771086" cy="771086"/>
                </a:xfrm>
                <a:custGeom>
                  <a:avLst/>
                  <a:gdLst>
                    <a:gd name="connsiteX0" fmla="*/ 389436 w 771086"/>
                    <a:gd name="connsiteY0" fmla="*/ 147342 h 771086"/>
                    <a:gd name="connsiteX1" fmla="*/ 152996 w 771086"/>
                    <a:gd name="connsiteY1" fmla="*/ 383782 h 771086"/>
                    <a:gd name="connsiteX2" fmla="*/ 389436 w 771086"/>
                    <a:gd name="connsiteY2" fmla="*/ 620222 h 771086"/>
                    <a:gd name="connsiteX3" fmla="*/ 625876 w 771086"/>
                    <a:gd name="connsiteY3" fmla="*/ 383782 h 771086"/>
                    <a:gd name="connsiteX4" fmla="*/ 389436 w 771086"/>
                    <a:gd name="connsiteY4" fmla="*/ 147342 h 771086"/>
                    <a:gd name="connsiteX5" fmla="*/ 385543 w 771086"/>
                    <a:gd name="connsiteY5" fmla="*/ 0 h 771086"/>
                    <a:gd name="connsiteX6" fmla="*/ 771086 w 771086"/>
                    <a:gd name="connsiteY6" fmla="*/ 385543 h 771086"/>
                    <a:gd name="connsiteX7" fmla="*/ 385543 w 771086"/>
                    <a:gd name="connsiteY7" fmla="*/ 771086 h 771086"/>
                    <a:gd name="connsiteX8" fmla="*/ 0 w 771086"/>
                    <a:gd name="connsiteY8" fmla="*/ 385543 h 771086"/>
                    <a:gd name="connsiteX9" fmla="*/ 385543 w 771086"/>
                    <a:gd name="connsiteY9" fmla="*/ 0 h 771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71086" h="771086">
                      <a:moveTo>
                        <a:pt x="389436" y="147342"/>
                      </a:moveTo>
                      <a:cubicBezTo>
                        <a:pt x="258854" y="147342"/>
                        <a:pt x="152996" y="253200"/>
                        <a:pt x="152996" y="383782"/>
                      </a:cubicBezTo>
                      <a:cubicBezTo>
                        <a:pt x="152996" y="514364"/>
                        <a:pt x="258854" y="620222"/>
                        <a:pt x="389436" y="620222"/>
                      </a:cubicBezTo>
                      <a:cubicBezTo>
                        <a:pt x="520018" y="620222"/>
                        <a:pt x="625876" y="514364"/>
                        <a:pt x="625876" y="383782"/>
                      </a:cubicBezTo>
                      <a:cubicBezTo>
                        <a:pt x="625876" y="253200"/>
                        <a:pt x="520018" y="147342"/>
                        <a:pt x="389436" y="147342"/>
                      </a:cubicBezTo>
                      <a:close/>
                      <a:moveTo>
                        <a:pt x="385543" y="0"/>
                      </a:moveTo>
                      <a:cubicBezTo>
                        <a:pt x="598473" y="0"/>
                        <a:pt x="771086" y="172613"/>
                        <a:pt x="771086" y="385543"/>
                      </a:cubicBezTo>
                      <a:cubicBezTo>
                        <a:pt x="771086" y="598473"/>
                        <a:pt x="598473" y="771086"/>
                        <a:pt x="385543" y="771086"/>
                      </a:cubicBezTo>
                      <a:cubicBezTo>
                        <a:pt x="172613" y="771086"/>
                        <a:pt x="0" y="598473"/>
                        <a:pt x="0" y="385543"/>
                      </a:cubicBezTo>
                      <a:cubicBezTo>
                        <a:pt x="0" y="172613"/>
                        <a:pt x="172613" y="0"/>
                        <a:pt x="38554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4" name="任意多边形 313"/>
                <p:cNvSpPr/>
                <p:nvPr/>
              </p:nvSpPr>
              <p:spPr>
                <a:xfrm>
                  <a:off x="3601763" y="1388815"/>
                  <a:ext cx="666964" cy="666963"/>
                </a:xfrm>
                <a:custGeom>
                  <a:avLst/>
                  <a:gdLst>
                    <a:gd name="connsiteX0" fmla="*/ 331172 w 666964"/>
                    <a:gd name="connsiteY0" fmla="*/ 120540 h 666964"/>
                    <a:gd name="connsiteX1" fmla="*/ 124230 w 666964"/>
                    <a:gd name="connsiteY1" fmla="*/ 327482 h 666964"/>
                    <a:gd name="connsiteX2" fmla="*/ 331172 w 666964"/>
                    <a:gd name="connsiteY2" fmla="*/ 534424 h 666964"/>
                    <a:gd name="connsiteX3" fmla="*/ 538114 w 666964"/>
                    <a:gd name="connsiteY3" fmla="*/ 327482 h 666964"/>
                    <a:gd name="connsiteX4" fmla="*/ 331172 w 666964"/>
                    <a:gd name="connsiteY4" fmla="*/ 120540 h 666964"/>
                    <a:gd name="connsiteX5" fmla="*/ 333482 w 666964"/>
                    <a:gd name="connsiteY5" fmla="*/ 0 h 666964"/>
                    <a:gd name="connsiteX6" fmla="*/ 666964 w 666964"/>
                    <a:gd name="connsiteY6" fmla="*/ 333482 h 666964"/>
                    <a:gd name="connsiteX7" fmla="*/ 333482 w 666964"/>
                    <a:gd name="connsiteY7" fmla="*/ 666964 h 666964"/>
                    <a:gd name="connsiteX8" fmla="*/ 0 w 666964"/>
                    <a:gd name="connsiteY8" fmla="*/ 333482 h 666964"/>
                    <a:gd name="connsiteX9" fmla="*/ 333482 w 666964"/>
                    <a:gd name="connsiteY9" fmla="*/ 0 h 666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6964" h="666964">
                      <a:moveTo>
                        <a:pt x="331172" y="120540"/>
                      </a:moveTo>
                      <a:cubicBezTo>
                        <a:pt x="216881" y="120540"/>
                        <a:pt x="124230" y="213191"/>
                        <a:pt x="124230" y="327482"/>
                      </a:cubicBezTo>
                      <a:cubicBezTo>
                        <a:pt x="124230" y="441773"/>
                        <a:pt x="216881" y="534424"/>
                        <a:pt x="331172" y="534424"/>
                      </a:cubicBezTo>
                      <a:cubicBezTo>
                        <a:pt x="445463" y="534424"/>
                        <a:pt x="538114" y="441773"/>
                        <a:pt x="538114" y="327482"/>
                      </a:cubicBezTo>
                      <a:cubicBezTo>
                        <a:pt x="538114" y="213191"/>
                        <a:pt x="445463" y="120540"/>
                        <a:pt x="331172" y="120540"/>
                      </a:cubicBezTo>
                      <a:close/>
                      <a:moveTo>
                        <a:pt x="333482" y="0"/>
                      </a:moveTo>
                      <a:cubicBezTo>
                        <a:pt x="517659" y="0"/>
                        <a:pt x="666964" y="149305"/>
                        <a:pt x="666964" y="333482"/>
                      </a:cubicBezTo>
                      <a:cubicBezTo>
                        <a:pt x="666964" y="517659"/>
                        <a:pt x="517659" y="666964"/>
                        <a:pt x="333482" y="666964"/>
                      </a:cubicBezTo>
                      <a:cubicBezTo>
                        <a:pt x="149305" y="666964"/>
                        <a:pt x="0" y="517659"/>
                        <a:pt x="0" y="333482"/>
                      </a:cubicBezTo>
                      <a:cubicBezTo>
                        <a:pt x="0" y="149305"/>
                        <a:pt x="149305" y="0"/>
                        <a:pt x="333482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5" name="任意多边形 284"/>
              <p:cNvSpPr/>
              <p:nvPr/>
            </p:nvSpPr>
            <p:spPr>
              <a:xfrm>
                <a:off x="3678652" y="2562301"/>
                <a:ext cx="1537436" cy="320085"/>
              </a:xfrm>
              <a:custGeom>
                <a:avLst/>
                <a:gdLst>
                  <a:gd name="connsiteX0" fmla="*/ 1184472 w 1537436"/>
                  <a:gd name="connsiteY0" fmla="*/ 0 h 320085"/>
                  <a:gd name="connsiteX1" fmla="*/ 1537436 w 1537436"/>
                  <a:gd name="connsiteY1" fmla="*/ 0 h 320085"/>
                  <a:gd name="connsiteX2" fmla="*/ 1537436 w 1537436"/>
                  <a:gd name="connsiteY2" fmla="*/ 9999 h 320085"/>
                  <a:gd name="connsiteX3" fmla="*/ 1360678 w 1537436"/>
                  <a:gd name="connsiteY3" fmla="*/ 161713 h 320085"/>
                  <a:gd name="connsiteX4" fmla="*/ 1537436 w 1537436"/>
                  <a:gd name="connsiteY4" fmla="*/ 313427 h 320085"/>
                  <a:gd name="connsiteX5" fmla="*/ 1537436 w 1537436"/>
                  <a:gd name="connsiteY5" fmla="*/ 320085 h 320085"/>
                  <a:gd name="connsiteX6" fmla="*/ 1184472 w 1537436"/>
                  <a:gd name="connsiteY6" fmla="*/ 320085 h 320085"/>
                  <a:gd name="connsiteX7" fmla="*/ 982517 w 1537436"/>
                  <a:gd name="connsiteY7" fmla="*/ 186471 h 320085"/>
                  <a:gd name="connsiteX8" fmla="*/ 310500 w 1537436"/>
                  <a:gd name="connsiteY8" fmla="*/ 186471 h 320085"/>
                  <a:gd name="connsiteX9" fmla="*/ 363008 w 1537436"/>
                  <a:gd name="connsiteY9" fmla="*/ 258248 h 320085"/>
                  <a:gd name="connsiteX10" fmla="*/ 363008 w 1537436"/>
                  <a:gd name="connsiteY10" fmla="*/ 267292 h 320085"/>
                  <a:gd name="connsiteX11" fmla="*/ 0 w 1537436"/>
                  <a:gd name="connsiteY11" fmla="*/ 161199 h 320085"/>
                  <a:gd name="connsiteX12" fmla="*/ 363008 w 1537436"/>
                  <a:gd name="connsiteY12" fmla="*/ 55106 h 320085"/>
                  <a:gd name="connsiteX13" fmla="*/ 363008 w 1537436"/>
                  <a:gd name="connsiteY13" fmla="*/ 64150 h 320085"/>
                  <a:gd name="connsiteX14" fmla="*/ 312191 w 1537436"/>
                  <a:gd name="connsiteY14" fmla="*/ 133615 h 320085"/>
                  <a:gd name="connsiteX15" fmla="*/ 982517 w 1537436"/>
                  <a:gd name="connsiteY15" fmla="*/ 133615 h 32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37436" h="320085">
                    <a:moveTo>
                      <a:pt x="1184472" y="0"/>
                    </a:moveTo>
                    <a:lnTo>
                      <a:pt x="1537436" y="0"/>
                    </a:lnTo>
                    <a:lnTo>
                      <a:pt x="1537436" y="9999"/>
                    </a:lnTo>
                    <a:lnTo>
                      <a:pt x="1360678" y="161713"/>
                    </a:lnTo>
                    <a:lnTo>
                      <a:pt x="1537436" y="313427"/>
                    </a:lnTo>
                    <a:lnTo>
                      <a:pt x="1537436" y="320085"/>
                    </a:lnTo>
                    <a:lnTo>
                      <a:pt x="1184472" y="320085"/>
                    </a:lnTo>
                    <a:lnTo>
                      <a:pt x="982517" y="186471"/>
                    </a:lnTo>
                    <a:lnTo>
                      <a:pt x="310500" y="186471"/>
                    </a:lnTo>
                    <a:lnTo>
                      <a:pt x="363008" y="258248"/>
                    </a:lnTo>
                    <a:lnTo>
                      <a:pt x="363008" y="267292"/>
                    </a:lnTo>
                    <a:lnTo>
                      <a:pt x="0" y="161199"/>
                    </a:lnTo>
                    <a:lnTo>
                      <a:pt x="363008" y="55106"/>
                    </a:lnTo>
                    <a:lnTo>
                      <a:pt x="363008" y="64150"/>
                    </a:lnTo>
                    <a:lnTo>
                      <a:pt x="312191" y="133615"/>
                    </a:lnTo>
                    <a:lnTo>
                      <a:pt x="982517" y="13361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6" name="组合 285"/>
              <p:cNvGrpSpPr/>
              <p:nvPr/>
            </p:nvGrpSpPr>
            <p:grpSpPr>
              <a:xfrm>
                <a:off x="3866817" y="1164662"/>
                <a:ext cx="627196" cy="620989"/>
                <a:chOff x="3404391" y="1190304"/>
                <a:chExt cx="1066092" cy="1066091"/>
              </a:xfrm>
              <a:solidFill>
                <a:srgbClr val="01ACBE"/>
              </a:solidFill>
            </p:grpSpPr>
            <p:sp>
              <p:nvSpPr>
                <p:cNvPr id="287" name="矩形 286"/>
                <p:cNvSpPr/>
                <p:nvPr/>
              </p:nvSpPr>
              <p:spPr>
                <a:xfrm>
                  <a:off x="3870396" y="119030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8" name="矩形 287"/>
                <p:cNvSpPr/>
                <p:nvPr/>
              </p:nvSpPr>
              <p:spPr>
                <a:xfrm rot="1800000">
                  <a:off x="4118046" y="1256661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9" name="矩形 288"/>
                <p:cNvSpPr/>
                <p:nvPr/>
              </p:nvSpPr>
              <p:spPr>
                <a:xfrm rot="3600000">
                  <a:off x="4299337" y="1437955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0" name="矩形 289"/>
                <p:cNvSpPr/>
                <p:nvPr/>
              </p:nvSpPr>
              <p:spPr>
                <a:xfrm rot="5400000">
                  <a:off x="4365695" y="1685604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1" name="矩形 290"/>
                <p:cNvSpPr/>
                <p:nvPr/>
              </p:nvSpPr>
              <p:spPr>
                <a:xfrm rot="7200000">
                  <a:off x="4299338" y="1933254"/>
                  <a:ext cx="134084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2" name="矩形 291"/>
                <p:cNvSpPr/>
                <p:nvPr/>
              </p:nvSpPr>
              <p:spPr>
                <a:xfrm rot="9000000">
                  <a:off x="4118045" y="2114546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3" name="矩形 292"/>
                <p:cNvSpPr/>
                <p:nvPr/>
              </p:nvSpPr>
              <p:spPr>
                <a:xfrm rot="10800000">
                  <a:off x="3870394" y="2180902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4" name="矩形 293"/>
                <p:cNvSpPr/>
                <p:nvPr/>
              </p:nvSpPr>
              <p:spPr>
                <a:xfrm rot="12600000">
                  <a:off x="3622744" y="2114546"/>
                  <a:ext cx="134084" cy="75493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5" name="矩形 294"/>
                <p:cNvSpPr/>
                <p:nvPr/>
              </p:nvSpPr>
              <p:spPr>
                <a:xfrm rot="14400000">
                  <a:off x="3441452" y="19332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6" name="矩形 295"/>
                <p:cNvSpPr/>
                <p:nvPr/>
              </p:nvSpPr>
              <p:spPr>
                <a:xfrm rot="16200000">
                  <a:off x="3375094" y="1685605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矩形 296"/>
                <p:cNvSpPr/>
                <p:nvPr/>
              </p:nvSpPr>
              <p:spPr>
                <a:xfrm rot="18000000">
                  <a:off x="3441453" y="1437954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矩形 297"/>
                <p:cNvSpPr/>
                <p:nvPr/>
              </p:nvSpPr>
              <p:spPr>
                <a:xfrm rot="19800000">
                  <a:off x="3622746" y="1256661"/>
                  <a:ext cx="134085" cy="75492"/>
                </a:xfrm>
                <a:prstGeom prst="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任意多边形 298"/>
                <p:cNvSpPr/>
                <p:nvPr/>
              </p:nvSpPr>
              <p:spPr>
                <a:xfrm>
                  <a:off x="3472633" y="1255790"/>
                  <a:ext cx="933012" cy="933012"/>
                </a:xfrm>
                <a:custGeom>
                  <a:avLst/>
                  <a:gdLst>
                    <a:gd name="connsiteX0" fmla="*/ 462612 w 933012"/>
                    <a:gd name="connsiteY0" fmla="*/ 225519 h 933012"/>
                    <a:gd name="connsiteX1" fmla="*/ 226172 w 933012"/>
                    <a:gd name="connsiteY1" fmla="*/ 461959 h 933012"/>
                    <a:gd name="connsiteX2" fmla="*/ 462612 w 933012"/>
                    <a:gd name="connsiteY2" fmla="*/ 698399 h 933012"/>
                    <a:gd name="connsiteX3" fmla="*/ 699052 w 933012"/>
                    <a:gd name="connsiteY3" fmla="*/ 461959 h 933012"/>
                    <a:gd name="connsiteX4" fmla="*/ 462612 w 933012"/>
                    <a:gd name="connsiteY4" fmla="*/ 225519 h 933012"/>
                    <a:gd name="connsiteX5" fmla="*/ 466506 w 933012"/>
                    <a:gd name="connsiteY5" fmla="*/ 0 h 933012"/>
                    <a:gd name="connsiteX6" fmla="*/ 933012 w 933012"/>
                    <a:gd name="connsiteY6" fmla="*/ 466506 h 933012"/>
                    <a:gd name="connsiteX7" fmla="*/ 466506 w 933012"/>
                    <a:gd name="connsiteY7" fmla="*/ 933012 h 933012"/>
                    <a:gd name="connsiteX8" fmla="*/ 0 w 933012"/>
                    <a:gd name="connsiteY8" fmla="*/ 466506 h 933012"/>
                    <a:gd name="connsiteX9" fmla="*/ 466506 w 933012"/>
                    <a:gd name="connsiteY9" fmla="*/ 0 h 93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33012" h="933012">
                      <a:moveTo>
                        <a:pt x="462612" y="225519"/>
                      </a:moveTo>
                      <a:cubicBezTo>
                        <a:pt x="332030" y="225519"/>
                        <a:pt x="226172" y="331377"/>
                        <a:pt x="226172" y="461959"/>
                      </a:cubicBezTo>
                      <a:cubicBezTo>
                        <a:pt x="226172" y="592541"/>
                        <a:pt x="332030" y="698399"/>
                        <a:pt x="462612" y="698399"/>
                      </a:cubicBezTo>
                      <a:cubicBezTo>
                        <a:pt x="593194" y="698399"/>
                        <a:pt x="699052" y="592541"/>
                        <a:pt x="699052" y="461959"/>
                      </a:cubicBezTo>
                      <a:cubicBezTo>
                        <a:pt x="699052" y="331377"/>
                        <a:pt x="593194" y="225519"/>
                        <a:pt x="462612" y="225519"/>
                      </a:cubicBezTo>
                      <a:close/>
                      <a:moveTo>
                        <a:pt x="466506" y="0"/>
                      </a:moveTo>
                      <a:cubicBezTo>
                        <a:pt x="724150" y="0"/>
                        <a:pt x="933012" y="208862"/>
                        <a:pt x="933012" y="466506"/>
                      </a:cubicBezTo>
                      <a:cubicBezTo>
                        <a:pt x="933012" y="724150"/>
                        <a:pt x="724150" y="933012"/>
                        <a:pt x="466506" y="933012"/>
                      </a:cubicBezTo>
                      <a:cubicBezTo>
                        <a:pt x="208862" y="933012"/>
                        <a:pt x="0" y="724150"/>
                        <a:pt x="0" y="466506"/>
                      </a:cubicBezTo>
                      <a:cubicBezTo>
                        <a:pt x="0" y="208862"/>
                        <a:pt x="208862" y="0"/>
                        <a:pt x="466506" y="0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57" name="椭圆 256"/>
            <p:cNvSpPr/>
            <p:nvPr/>
          </p:nvSpPr>
          <p:spPr>
            <a:xfrm>
              <a:off x="2790790" y="5408047"/>
              <a:ext cx="3166662" cy="48671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rgbClr val="F3F3F3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  <p:bldP spid="11" grpId="0"/>
      <p:bldP spid="560" grpId="0"/>
      <p:bldP spid="564" grpId="0"/>
      <p:bldP spid="565" grpId="0"/>
      <p:bldP spid="5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7767" y="2583950"/>
            <a:ext cx="17830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提升社会公信度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展现政府敢于求变，自信、开放的态度。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的保存方式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183017" y="491222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376567" y="510577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" grpId="0"/>
      <p:bldP spid="12" grpId="0" animBg="1"/>
      <p:bldP spid="13" grpId="0" animBg="1"/>
      <p:bldP spid="14" grpId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2" grpId="0" bldLvl="0" animBg="1"/>
      <p:bldP spid="5" grpId="0"/>
      <p:bldP spid="3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圆角矩形 50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3" name="燕尾形 5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7" name="燕尾形 5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9" name="燕尾形 5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需要解决问题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57027" y="1844824"/>
            <a:ext cx="4391620" cy="3325945"/>
            <a:chOff x="2282031" y="457200"/>
            <a:chExt cx="7631113" cy="5943600"/>
          </a:xfrm>
        </p:grpSpPr>
        <p:pic>
          <p:nvPicPr>
            <p:cNvPr id="13" name="Picture 3" descr="C:\Users\Administrator\Desktop\iMac_resource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031" y="457200"/>
              <a:ext cx="7631113" cy="594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>
              <a:off x="3098185" y="980728"/>
              <a:ext cx="6048672" cy="3456384"/>
            </a:xfrm>
            <a:prstGeom prst="rect">
              <a:avLst/>
            </a:prstGeom>
            <a:blipFill>
              <a:blip r:embed="rId2" cstate="print"/>
              <a:srcRect/>
              <a:stretch>
                <a:fillRect l="-36872" t="-15145" r="-12052" b="-6353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721323" y="3310335"/>
            <a:ext cx="1944216" cy="2405795"/>
            <a:chOff x="865232" y="1286330"/>
            <a:chExt cx="4013321" cy="4966128"/>
          </a:xfrm>
        </p:grpSpPr>
        <p:pic>
          <p:nvPicPr>
            <p:cNvPr id="16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4" cstate="print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07012" y="1700808"/>
            <a:ext cx="827193" cy="825350"/>
            <a:chOff x="5962996" y="1700808"/>
            <a:chExt cx="827193" cy="825350"/>
          </a:xfrm>
        </p:grpSpPr>
        <p:sp>
          <p:nvSpPr>
            <p:cNvPr id="19" name="橢圓 5"/>
            <p:cNvSpPr/>
            <p:nvPr/>
          </p:nvSpPr>
          <p:spPr>
            <a:xfrm>
              <a:off x="5962996" y="1700808"/>
              <a:ext cx="827193" cy="82535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0" name="Freeform 454"/>
            <p:cNvSpPr>
              <a:spLocks noEditPoints="1"/>
            </p:cNvSpPr>
            <p:nvPr/>
          </p:nvSpPr>
          <p:spPr bwMode="auto">
            <a:xfrm flipH="1">
              <a:off x="6188219" y="1964142"/>
              <a:ext cx="376746" cy="298681"/>
            </a:xfrm>
            <a:custGeom>
              <a:avLst/>
              <a:gdLst>
                <a:gd name="T0" fmla="*/ 47 w 47"/>
                <a:gd name="T1" fmla="*/ 29 h 37"/>
                <a:gd name="T2" fmla="*/ 43 w 47"/>
                <a:gd name="T3" fmla="*/ 30 h 37"/>
                <a:gd name="T4" fmla="*/ 36 w 47"/>
                <a:gd name="T5" fmla="*/ 37 h 37"/>
                <a:gd name="T6" fmla="*/ 29 w 47"/>
                <a:gd name="T7" fmla="*/ 30 h 37"/>
                <a:gd name="T8" fmla="*/ 19 w 47"/>
                <a:gd name="T9" fmla="*/ 30 h 37"/>
                <a:gd name="T10" fmla="*/ 12 w 47"/>
                <a:gd name="T11" fmla="*/ 37 h 37"/>
                <a:gd name="T12" fmla="*/ 5 w 47"/>
                <a:gd name="T13" fmla="*/ 30 h 37"/>
                <a:gd name="T14" fmla="*/ 4 w 47"/>
                <a:gd name="T15" fmla="*/ 30 h 37"/>
                <a:gd name="T16" fmla="*/ 0 w 47"/>
                <a:gd name="T17" fmla="*/ 29 h 37"/>
                <a:gd name="T18" fmla="*/ 2 w 47"/>
                <a:gd name="T19" fmla="*/ 27 h 37"/>
                <a:gd name="T20" fmla="*/ 2 w 47"/>
                <a:gd name="T21" fmla="*/ 18 h 37"/>
                <a:gd name="T22" fmla="*/ 3 w 47"/>
                <a:gd name="T23" fmla="*/ 13 h 37"/>
                <a:gd name="T24" fmla="*/ 8 w 47"/>
                <a:gd name="T25" fmla="*/ 8 h 37"/>
                <a:gd name="T26" fmla="*/ 11 w 47"/>
                <a:gd name="T27" fmla="*/ 6 h 37"/>
                <a:gd name="T28" fmla="*/ 16 w 47"/>
                <a:gd name="T29" fmla="*/ 6 h 37"/>
                <a:gd name="T30" fmla="*/ 16 w 47"/>
                <a:gd name="T31" fmla="*/ 1 h 37"/>
                <a:gd name="T32" fmla="*/ 17 w 47"/>
                <a:gd name="T33" fmla="*/ 0 h 37"/>
                <a:gd name="T34" fmla="*/ 45 w 47"/>
                <a:gd name="T35" fmla="*/ 0 h 37"/>
                <a:gd name="T36" fmla="*/ 47 w 47"/>
                <a:gd name="T37" fmla="*/ 1 h 37"/>
                <a:gd name="T38" fmla="*/ 47 w 47"/>
                <a:gd name="T39" fmla="*/ 29 h 37"/>
                <a:gd name="T40" fmla="*/ 16 w 47"/>
                <a:gd name="T41" fmla="*/ 17 h 37"/>
                <a:gd name="T42" fmla="*/ 16 w 47"/>
                <a:gd name="T43" fmla="*/ 10 h 37"/>
                <a:gd name="T44" fmla="*/ 11 w 47"/>
                <a:gd name="T45" fmla="*/ 10 h 37"/>
                <a:gd name="T46" fmla="*/ 11 w 47"/>
                <a:gd name="T47" fmla="*/ 10 h 37"/>
                <a:gd name="T48" fmla="*/ 6 w 47"/>
                <a:gd name="T49" fmla="*/ 15 h 37"/>
                <a:gd name="T50" fmla="*/ 5 w 47"/>
                <a:gd name="T51" fmla="*/ 16 h 37"/>
                <a:gd name="T52" fmla="*/ 5 w 47"/>
                <a:gd name="T53" fmla="*/ 17 h 37"/>
                <a:gd name="T54" fmla="*/ 16 w 47"/>
                <a:gd name="T55" fmla="*/ 17 h 37"/>
                <a:gd name="T56" fmla="*/ 12 w 47"/>
                <a:gd name="T57" fmla="*/ 27 h 37"/>
                <a:gd name="T58" fmla="*/ 9 w 47"/>
                <a:gd name="T59" fmla="*/ 30 h 37"/>
                <a:gd name="T60" fmla="*/ 12 w 47"/>
                <a:gd name="T61" fmla="*/ 34 h 37"/>
                <a:gd name="T62" fmla="*/ 16 w 47"/>
                <a:gd name="T63" fmla="*/ 30 h 37"/>
                <a:gd name="T64" fmla="*/ 12 w 47"/>
                <a:gd name="T65" fmla="*/ 27 h 37"/>
                <a:gd name="T66" fmla="*/ 36 w 47"/>
                <a:gd name="T67" fmla="*/ 27 h 37"/>
                <a:gd name="T68" fmla="*/ 33 w 47"/>
                <a:gd name="T69" fmla="*/ 30 h 37"/>
                <a:gd name="T70" fmla="*/ 36 w 47"/>
                <a:gd name="T71" fmla="*/ 34 h 37"/>
                <a:gd name="T72" fmla="*/ 40 w 47"/>
                <a:gd name="T73" fmla="*/ 30 h 37"/>
                <a:gd name="T74" fmla="*/ 36 w 47"/>
                <a:gd name="T75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37">
                  <a:moveTo>
                    <a:pt x="47" y="29"/>
                  </a:moveTo>
                  <a:cubicBezTo>
                    <a:pt x="47" y="31"/>
                    <a:pt x="44" y="30"/>
                    <a:pt x="43" y="30"/>
                  </a:cubicBezTo>
                  <a:cubicBezTo>
                    <a:pt x="43" y="34"/>
                    <a:pt x="40" y="37"/>
                    <a:pt x="36" y="37"/>
                  </a:cubicBezTo>
                  <a:cubicBezTo>
                    <a:pt x="32" y="37"/>
                    <a:pt x="29" y="34"/>
                    <a:pt x="29" y="30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4"/>
                    <a:pt x="16" y="37"/>
                    <a:pt x="12" y="37"/>
                  </a:cubicBezTo>
                  <a:cubicBezTo>
                    <a:pt x="8" y="37"/>
                    <a:pt x="5" y="34"/>
                    <a:pt x="5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31"/>
                    <a:pt x="0" y="29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4"/>
                    <a:pt x="3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1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0"/>
                    <a:pt x="47" y="1"/>
                  </a:cubicBezTo>
                  <a:lnTo>
                    <a:pt x="47" y="29"/>
                  </a:lnTo>
                  <a:close/>
                  <a:moveTo>
                    <a:pt x="16" y="17"/>
                  </a:moveTo>
                  <a:cubicBezTo>
                    <a:pt x="16" y="10"/>
                    <a:pt x="16" y="10"/>
                    <a:pt x="16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16" y="17"/>
                  </a:lnTo>
                  <a:close/>
                  <a:moveTo>
                    <a:pt x="12" y="27"/>
                  </a:moveTo>
                  <a:cubicBezTo>
                    <a:pt x="10" y="27"/>
                    <a:pt x="9" y="28"/>
                    <a:pt x="9" y="30"/>
                  </a:cubicBezTo>
                  <a:cubicBezTo>
                    <a:pt x="9" y="32"/>
                    <a:pt x="10" y="34"/>
                    <a:pt x="12" y="34"/>
                  </a:cubicBezTo>
                  <a:cubicBezTo>
                    <a:pt x="14" y="34"/>
                    <a:pt x="16" y="32"/>
                    <a:pt x="16" y="30"/>
                  </a:cubicBezTo>
                  <a:cubicBezTo>
                    <a:pt x="16" y="28"/>
                    <a:pt x="14" y="27"/>
                    <a:pt x="12" y="27"/>
                  </a:cubicBezTo>
                  <a:close/>
                  <a:moveTo>
                    <a:pt x="36" y="27"/>
                  </a:moveTo>
                  <a:cubicBezTo>
                    <a:pt x="34" y="27"/>
                    <a:pt x="33" y="28"/>
                    <a:pt x="33" y="30"/>
                  </a:cubicBezTo>
                  <a:cubicBezTo>
                    <a:pt x="33" y="32"/>
                    <a:pt x="34" y="34"/>
                    <a:pt x="36" y="34"/>
                  </a:cubicBezTo>
                  <a:cubicBezTo>
                    <a:pt x="38" y="34"/>
                    <a:pt x="40" y="32"/>
                    <a:pt x="40" y="30"/>
                  </a:cubicBezTo>
                  <a:cubicBezTo>
                    <a:pt x="40" y="28"/>
                    <a:pt x="38" y="27"/>
                    <a:pt x="36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08855" y="2742182"/>
            <a:ext cx="825350" cy="827192"/>
            <a:chOff x="5964839" y="2742182"/>
            <a:chExt cx="825350" cy="827192"/>
          </a:xfrm>
        </p:grpSpPr>
        <p:sp>
          <p:nvSpPr>
            <p:cNvPr id="22" name="橢圓 3"/>
            <p:cNvSpPr/>
            <p:nvPr/>
          </p:nvSpPr>
          <p:spPr>
            <a:xfrm>
              <a:off x="5964839" y="2742182"/>
              <a:ext cx="825350" cy="827192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3" name="Freeform 453"/>
            <p:cNvSpPr>
              <a:spLocks noEditPoints="1"/>
            </p:cNvSpPr>
            <p:nvPr/>
          </p:nvSpPr>
          <p:spPr bwMode="auto">
            <a:xfrm>
              <a:off x="6209990" y="3025613"/>
              <a:ext cx="333203" cy="308290"/>
            </a:xfrm>
            <a:custGeom>
              <a:avLst/>
              <a:gdLst>
                <a:gd name="T0" fmla="*/ 45 w 45"/>
                <a:gd name="T1" fmla="*/ 13 h 42"/>
                <a:gd name="T2" fmla="*/ 30 w 45"/>
                <a:gd name="T3" fmla="*/ 24 h 42"/>
                <a:gd name="T4" fmla="*/ 28 w 45"/>
                <a:gd name="T5" fmla="*/ 27 h 42"/>
                <a:gd name="T6" fmla="*/ 26 w 45"/>
                <a:gd name="T7" fmla="*/ 31 h 42"/>
                <a:gd name="T8" fmla="*/ 29 w 45"/>
                <a:gd name="T9" fmla="*/ 35 h 42"/>
                <a:gd name="T10" fmla="*/ 35 w 45"/>
                <a:gd name="T11" fmla="*/ 39 h 42"/>
                <a:gd name="T12" fmla="*/ 35 w 45"/>
                <a:gd name="T13" fmla="*/ 41 h 42"/>
                <a:gd name="T14" fmla="*/ 34 w 45"/>
                <a:gd name="T15" fmla="*/ 42 h 42"/>
                <a:gd name="T16" fmla="*/ 11 w 45"/>
                <a:gd name="T17" fmla="*/ 42 h 42"/>
                <a:gd name="T18" fmla="*/ 11 w 45"/>
                <a:gd name="T19" fmla="*/ 41 h 42"/>
                <a:gd name="T20" fmla="*/ 11 w 45"/>
                <a:gd name="T21" fmla="*/ 39 h 42"/>
                <a:gd name="T22" fmla="*/ 16 w 45"/>
                <a:gd name="T23" fmla="*/ 35 h 42"/>
                <a:gd name="T24" fmla="*/ 19 w 45"/>
                <a:gd name="T25" fmla="*/ 31 h 42"/>
                <a:gd name="T26" fmla="*/ 17 w 45"/>
                <a:gd name="T27" fmla="*/ 27 h 42"/>
                <a:gd name="T28" fmla="*/ 15 w 45"/>
                <a:gd name="T29" fmla="*/ 24 h 42"/>
                <a:gd name="T30" fmla="*/ 0 w 45"/>
                <a:gd name="T31" fmla="*/ 13 h 42"/>
                <a:gd name="T32" fmla="*/ 0 w 45"/>
                <a:gd name="T33" fmla="*/ 10 h 42"/>
                <a:gd name="T34" fmla="*/ 3 w 45"/>
                <a:gd name="T35" fmla="*/ 7 h 42"/>
                <a:gd name="T36" fmla="*/ 11 w 45"/>
                <a:gd name="T37" fmla="*/ 7 h 42"/>
                <a:gd name="T38" fmla="*/ 11 w 45"/>
                <a:gd name="T39" fmla="*/ 5 h 42"/>
                <a:gd name="T40" fmla="*/ 15 w 45"/>
                <a:gd name="T41" fmla="*/ 0 h 42"/>
                <a:gd name="T42" fmla="*/ 30 w 45"/>
                <a:gd name="T43" fmla="*/ 0 h 42"/>
                <a:gd name="T44" fmla="*/ 35 w 45"/>
                <a:gd name="T45" fmla="*/ 5 h 42"/>
                <a:gd name="T46" fmla="*/ 35 w 45"/>
                <a:gd name="T47" fmla="*/ 7 h 42"/>
                <a:gd name="T48" fmla="*/ 42 w 45"/>
                <a:gd name="T49" fmla="*/ 7 h 42"/>
                <a:gd name="T50" fmla="*/ 45 w 45"/>
                <a:gd name="T51" fmla="*/ 10 h 42"/>
                <a:gd name="T52" fmla="*/ 45 w 45"/>
                <a:gd name="T53" fmla="*/ 13 h 42"/>
                <a:gd name="T54" fmla="*/ 11 w 45"/>
                <a:gd name="T55" fmla="*/ 11 h 42"/>
                <a:gd name="T56" fmla="*/ 4 w 45"/>
                <a:gd name="T57" fmla="*/ 11 h 42"/>
                <a:gd name="T58" fmla="*/ 4 w 45"/>
                <a:gd name="T59" fmla="*/ 13 h 42"/>
                <a:gd name="T60" fmla="*/ 13 w 45"/>
                <a:gd name="T61" fmla="*/ 21 h 42"/>
                <a:gd name="T62" fmla="*/ 11 w 45"/>
                <a:gd name="T63" fmla="*/ 11 h 42"/>
                <a:gd name="T64" fmla="*/ 41 w 45"/>
                <a:gd name="T65" fmla="*/ 11 h 42"/>
                <a:gd name="T66" fmla="*/ 35 w 45"/>
                <a:gd name="T67" fmla="*/ 11 h 42"/>
                <a:gd name="T68" fmla="*/ 33 w 45"/>
                <a:gd name="T69" fmla="*/ 21 h 42"/>
                <a:gd name="T70" fmla="*/ 41 w 45"/>
                <a:gd name="T71" fmla="*/ 13 h 42"/>
                <a:gd name="T72" fmla="*/ 41 w 45"/>
                <a:gd name="T7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5" h="42">
                  <a:moveTo>
                    <a:pt x="45" y="13"/>
                  </a:moveTo>
                  <a:cubicBezTo>
                    <a:pt x="45" y="18"/>
                    <a:pt x="39" y="24"/>
                    <a:pt x="30" y="24"/>
                  </a:cubicBezTo>
                  <a:cubicBezTo>
                    <a:pt x="29" y="26"/>
                    <a:pt x="28" y="27"/>
                    <a:pt x="28" y="27"/>
                  </a:cubicBezTo>
                  <a:cubicBezTo>
                    <a:pt x="26" y="28"/>
                    <a:pt x="26" y="30"/>
                    <a:pt x="26" y="31"/>
                  </a:cubicBezTo>
                  <a:cubicBezTo>
                    <a:pt x="26" y="33"/>
                    <a:pt x="27" y="35"/>
                    <a:pt x="29" y="35"/>
                  </a:cubicBezTo>
                  <a:cubicBezTo>
                    <a:pt x="32" y="35"/>
                    <a:pt x="35" y="36"/>
                    <a:pt x="35" y="39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1"/>
                    <a:pt x="34" y="42"/>
                    <a:pt x="34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1"/>
                    <a:pt x="11" y="41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6"/>
                    <a:pt x="13" y="35"/>
                    <a:pt x="16" y="35"/>
                  </a:cubicBezTo>
                  <a:cubicBezTo>
                    <a:pt x="18" y="35"/>
                    <a:pt x="19" y="33"/>
                    <a:pt x="19" y="31"/>
                  </a:cubicBezTo>
                  <a:cubicBezTo>
                    <a:pt x="19" y="30"/>
                    <a:pt x="19" y="28"/>
                    <a:pt x="17" y="27"/>
                  </a:cubicBezTo>
                  <a:cubicBezTo>
                    <a:pt x="17" y="27"/>
                    <a:pt x="16" y="26"/>
                    <a:pt x="15" y="24"/>
                  </a:cubicBezTo>
                  <a:cubicBezTo>
                    <a:pt x="6" y="24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2"/>
                    <a:pt x="12" y="0"/>
                    <a:pt x="1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4" y="7"/>
                    <a:pt x="45" y="8"/>
                    <a:pt x="45" y="10"/>
                  </a:cubicBezTo>
                  <a:lnTo>
                    <a:pt x="45" y="13"/>
                  </a:lnTo>
                  <a:close/>
                  <a:moveTo>
                    <a:pt x="11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6"/>
                    <a:pt x="7" y="20"/>
                    <a:pt x="13" y="21"/>
                  </a:cubicBezTo>
                  <a:cubicBezTo>
                    <a:pt x="11" y="18"/>
                    <a:pt x="11" y="15"/>
                    <a:pt x="11" y="11"/>
                  </a:cubicBezTo>
                  <a:close/>
                  <a:moveTo>
                    <a:pt x="41" y="11"/>
                  </a:moveTo>
                  <a:cubicBezTo>
                    <a:pt x="35" y="11"/>
                    <a:pt x="35" y="11"/>
                    <a:pt x="35" y="11"/>
                  </a:cubicBezTo>
                  <a:cubicBezTo>
                    <a:pt x="35" y="15"/>
                    <a:pt x="34" y="18"/>
                    <a:pt x="33" y="21"/>
                  </a:cubicBezTo>
                  <a:cubicBezTo>
                    <a:pt x="38" y="20"/>
                    <a:pt x="41" y="16"/>
                    <a:pt x="41" y="13"/>
                  </a:cubicBezTo>
                  <a:lnTo>
                    <a:pt x="41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07012" y="3789040"/>
            <a:ext cx="827193" cy="825350"/>
            <a:chOff x="5962996" y="3789040"/>
            <a:chExt cx="827193" cy="825350"/>
          </a:xfrm>
        </p:grpSpPr>
        <p:sp>
          <p:nvSpPr>
            <p:cNvPr id="25" name="橢圓 5"/>
            <p:cNvSpPr/>
            <p:nvPr/>
          </p:nvSpPr>
          <p:spPr>
            <a:xfrm>
              <a:off x="5962996" y="3789040"/>
              <a:ext cx="827193" cy="82535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6" name="Freeform 336"/>
            <p:cNvSpPr>
              <a:spLocks noEditPoints="1"/>
            </p:cNvSpPr>
            <p:nvPr/>
          </p:nvSpPr>
          <p:spPr bwMode="auto">
            <a:xfrm>
              <a:off x="6224530" y="4048744"/>
              <a:ext cx="314081" cy="314081"/>
            </a:xfrm>
            <a:custGeom>
              <a:avLst/>
              <a:gdLst>
                <a:gd name="T0" fmla="*/ 0 w 90"/>
                <a:gd name="T1" fmla="*/ 40 h 90"/>
                <a:gd name="T2" fmla="*/ 40 w 90"/>
                <a:gd name="T3" fmla="*/ 0 h 90"/>
                <a:gd name="T4" fmla="*/ 40 w 90"/>
                <a:gd name="T5" fmla="*/ 90 h 90"/>
                <a:gd name="T6" fmla="*/ 0 w 90"/>
                <a:gd name="T7" fmla="*/ 50 h 90"/>
                <a:gd name="T8" fmla="*/ 40 w 90"/>
                <a:gd name="T9" fmla="*/ 90 h 90"/>
                <a:gd name="T10" fmla="*/ 33 w 90"/>
                <a:gd name="T11" fmla="*/ 10 h 90"/>
                <a:gd name="T12" fmla="*/ 9 w 90"/>
                <a:gd name="T13" fmla="*/ 33 h 90"/>
                <a:gd name="T14" fmla="*/ 33 w 90"/>
                <a:gd name="T15" fmla="*/ 83 h 90"/>
                <a:gd name="T16" fmla="*/ 9 w 90"/>
                <a:gd name="T17" fmla="*/ 57 h 90"/>
                <a:gd name="T18" fmla="*/ 33 w 90"/>
                <a:gd name="T19" fmla="*/ 83 h 90"/>
                <a:gd name="T20" fmla="*/ 16 w 90"/>
                <a:gd name="T21" fmla="*/ 26 h 90"/>
                <a:gd name="T22" fmla="*/ 26 w 90"/>
                <a:gd name="T23" fmla="*/ 17 h 90"/>
                <a:gd name="T24" fmla="*/ 26 w 90"/>
                <a:gd name="T25" fmla="*/ 74 h 90"/>
                <a:gd name="T26" fmla="*/ 16 w 90"/>
                <a:gd name="T27" fmla="*/ 67 h 90"/>
                <a:gd name="T28" fmla="*/ 26 w 90"/>
                <a:gd name="T29" fmla="*/ 74 h 90"/>
                <a:gd name="T30" fmla="*/ 49 w 90"/>
                <a:gd name="T31" fmla="*/ 40 h 90"/>
                <a:gd name="T32" fmla="*/ 90 w 90"/>
                <a:gd name="T33" fmla="*/ 0 h 90"/>
                <a:gd name="T34" fmla="*/ 90 w 90"/>
                <a:gd name="T35" fmla="*/ 74 h 90"/>
                <a:gd name="T36" fmla="*/ 66 w 90"/>
                <a:gd name="T37" fmla="*/ 67 h 90"/>
                <a:gd name="T38" fmla="*/ 57 w 90"/>
                <a:gd name="T39" fmla="*/ 90 h 90"/>
                <a:gd name="T40" fmla="*/ 49 w 90"/>
                <a:gd name="T41" fmla="*/ 50 h 90"/>
                <a:gd name="T42" fmla="*/ 73 w 90"/>
                <a:gd name="T43" fmla="*/ 57 h 90"/>
                <a:gd name="T44" fmla="*/ 83 w 90"/>
                <a:gd name="T45" fmla="*/ 50 h 90"/>
                <a:gd name="T46" fmla="*/ 90 w 90"/>
                <a:gd name="T47" fmla="*/ 74 h 90"/>
                <a:gd name="T48" fmla="*/ 83 w 90"/>
                <a:gd name="T49" fmla="*/ 10 h 90"/>
                <a:gd name="T50" fmla="*/ 57 w 90"/>
                <a:gd name="T51" fmla="*/ 33 h 90"/>
                <a:gd name="T52" fmla="*/ 73 w 90"/>
                <a:gd name="T53" fmla="*/ 26 h 90"/>
                <a:gd name="T54" fmla="*/ 66 w 90"/>
                <a:gd name="T55" fmla="*/ 17 h 90"/>
                <a:gd name="T56" fmla="*/ 73 w 90"/>
                <a:gd name="T57" fmla="*/ 26 h 90"/>
                <a:gd name="T58" fmla="*/ 66 w 90"/>
                <a:gd name="T59" fmla="*/ 90 h 90"/>
                <a:gd name="T60" fmla="*/ 73 w 90"/>
                <a:gd name="T61" fmla="*/ 83 h 90"/>
                <a:gd name="T62" fmla="*/ 90 w 90"/>
                <a:gd name="T63" fmla="*/ 90 h 90"/>
                <a:gd name="T64" fmla="*/ 83 w 90"/>
                <a:gd name="T65" fmla="*/ 83 h 90"/>
                <a:gd name="T66" fmla="*/ 90 w 90"/>
                <a:gd name="T6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0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40"/>
                  </a:lnTo>
                  <a:close/>
                  <a:moveTo>
                    <a:pt x="40" y="90"/>
                  </a:moveTo>
                  <a:lnTo>
                    <a:pt x="0" y="90"/>
                  </a:lnTo>
                  <a:lnTo>
                    <a:pt x="0" y="50"/>
                  </a:lnTo>
                  <a:lnTo>
                    <a:pt x="40" y="50"/>
                  </a:lnTo>
                  <a:lnTo>
                    <a:pt x="40" y="90"/>
                  </a:lnTo>
                  <a:close/>
                  <a:moveTo>
                    <a:pt x="33" y="33"/>
                  </a:moveTo>
                  <a:lnTo>
                    <a:pt x="33" y="10"/>
                  </a:lnTo>
                  <a:lnTo>
                    <a:pt x="9" y="10"/>
                  </a:lnTo>
                  <a:lnTo>
                    <a:pt x="9" y="33"/>
                  </a:lnTo>
                  <a:lnTo>
                    <a:pt x="33" y="33"/>
                  </a:lnTo>
                  <a:close/>
                  <a:moveTo>
                    <a:pt x="33" y="83"/>
                  </a:moveTo>
                  <a:lnTo>
                    <a:pt x="33" y="57"/>
                  </a:lnTo>
                  <a:lnTo>
                    <a:pt x="9" y="57"/>
                  </a:lnTo>
                  <a:lnTo>
                    <a:pt x="9" y="83"/>
                  </a:lnTo>
                  <a:lnTo>
                    <a:pt x="33" y="83"/>
                  </a:lnTo>
                  <a:close/>
                  <a:moveTo>
                    <a:pt x="26" y="26"/>
                  </a:moveTo>
                  <a:lnTo>
                    <a:pt x="16" y="26"/>
                  </a:lnTo>
                  <a:lnTo>
                    <a:pt x="16" y="17"/>
                  </a:lnTo>
                  <a:lnTo>
                    <a:pt x="26" y="17"/>
                  </a:lnTo>
                  <a:lnTo>
                    <a:pt x="26" y="26"/>
                  </a:lnTo>
                  <a:close/>
                  <a:moveTo>
                    <a:pt x="26" y="74"/>
                  </a:moveTo>
                  <a:lnTo>
                    <a:pt x="16" y="74"/>
                  </a:lnTo>
                  <a:lnTo>
                    <a:pt x="16" y="67"/>
                  </a:lnTo>
                  <a:lnTo>
                    <a:pt x="26" y="67"/>
                  </a:lnTo>
                  <a:lnTo>
                    <a:pt x="26" y="74"/>
                  </a:lnTo>
                  <a:close/>
                  <a:moveTo>
                    <a:pt x="90" y="40"/>
                  </a:moveTo>
                  <a:lnTo>
                    <a:pt x="49" y="40"/>
                  </a:lnTo>
                  <a:lnTo>
                    <a:pt x="49" y="0"/>
                  </a:lnTo>
                  <a:lnTo>
                    <a:pt x="90" y="0"/>
                  </a:lnTo>
                  <a:lnTo>
                    <a:pt x="90" y="40"/>
                  </a:lnTo>
                  <a:close/>
                  <a:moveTo>
                    <a:pt x="90" y="74"/>
                  </a:moveTo>
                  <a:lnTo>
                    <a:pt x="66" y="74"/>
                  </a:lnTo>
                  <a:lnTo>
                    <a:pt x="66" y="67"/>
                  </a:lnTo>
                  <a:lnTo>
                    <a:pt x="57" y="67"/>
                  </a:lnTo>
                  <a:lnTo>
                    <a:pt x="57" y="90"/>
                  </a:lnTo>
                  <a:lnTo>
                    <a:pt x="49" y="90"/>
                  </a:lnTo>
                  <a:lnTo>
                    <a:pt x="49" y="50"/>
                  </a:lnTo>
                  <a:lnTo>
                    <a:pt x="73" y="50"/>
                  </a:lnTo>
                  <a:lnTo>
                    <a:pt x="73" y="57"/>
                  </a:lnTo>
                  <a:lnTo>
                    <a:pt x="83" y="57"/>
                  </a:lnTo>
                  <a:lnTo>
                    <a:pt x="83" y="50"/>
                  </a:lnTo>
                  <a:lnTo>
                    <a:pt x="90" y="50"/>
                  </a:lnTo>
                  <a:lnTo>
                    <a:pt x="90" y="74"/>
                  </a:lnTo>
                  <a:close/>
                  <a:moveTo>
                    <a:pt x="83" y="33"/>
                  </a:moveTo>
                  <a:lnTo>
                    <a:pt x="83" y="10"/>
                  </a:lnTo>
                  <a:lnTo>
                    <a:pt x="57" y="10"/>
                  </a:lnTo>
                  <a:lnTo>
                    <a:pt x="57" y="33"/>
                  </a:lnTo>
                  <a:lnTo>
                    <a:pt x="83" y="33"/>
                  </a:lnTo>
                  <a:close/>
                  <a:moveTo>
                    <a:pt x="73" y="26"/>
                  </a:moveTo>
                  <a:lnTo>
                    <a:pt x="66" y="26"/>
                  </a:lnTo>
                  <a:lnTo>
                    <a:pt x="66" y="17"/>
                  </a:lnTo>
                  <a:lnTo>
                    <a:pt x="73" y="17"/>
                  </a:lnTo>
                  <a:lnTo>
                    <a:pt x="73" y="26"/>
                  </a:lnTo>
                  <a:close/>
                  <a:moveTo>
                    <a:pt x="73" y="90"/>
                  </a:moveTo>
                  <a:lnTo>
                    <a:pt x="66" y="90"/>
                  </a:lnTo>
                  <a:lnTo>
                    <a:pt x="66" y="83"/>
                  </a:lnTo>
                  <a:lnTo>
                    <a:pt x="73" y="83"/>
                  </a:lnTo>
                  <a:lnTo>
                    <a:pt x="73" y="90"/>
                  </a:lnTo>
                  <a:close/>
                  <a:moveTo>
                    <a:pt x="90" y="90"/>
                  </a:moveTo>
                  <a:lnTo>
                    <a:pt x="83" y="90"/>
                  </a:lnTo>
                  <a:lnTo>
                    <a:pt x="83" y="83"/>
                  </a:lnTo>
                  <a:lnTo>
                    <a:pt x="90" y="8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42117" y="4834056"/>
            <a:ext cx="825350" cy="827192"/>
            <a:chOff x="5998101" y="4834056"/>
            <a:chExt cx="825350" cy="827192"/>
          </a:xfrm>
        </p:grpSpPr>
        <p:sp>
          <p:nvSpPr>
            <p:cNvPr id="28" name="橢圓 3"/>
            <p:cNvSpPr/>
            <p:nvPr/>
          </p:nvSpPr>
          <p:spPr>
            <a:xfrm>
              <a:off x="5998101" y="4834056"/>
              <a:ext cx="825350" cy="82719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29" name="Freeform 436"/>
            <p:cNvSpPr>
              <a:spLocks noEditPoints="1"/>
            </p:cNvSpPr>
            <p:nvPr/>
          </p:nvSpPr>
          <p:spPr bwMode="auto">
            <a:xfrm>
              <a:off x="6284501" y="5090290"/>
              <a:ext cx="252549" cy="369927"/>
            </a:xfrm>
            <a:custGeom>
              <a:avLst/>
              <a:gdLst>
                <a:gd name="T0" fmla="*/ 29 w 30"/>
                <a:gd name="T1" fmla="*/ 31 h 44"/>
                <a:gd name="T2" fmla="*/ 17 w 30"/>
                <a:gd name="T3" fmla="*/ 31 h 44"/>
                <a:gd name="T4" fmla="*/ 16 w 30"/>
                <a:gd name="T5" fmla="*/ 43 h 44"/>
                <a:gd name="T6" fmla="*/ 15 w 30"/>
                <a:gd name="T7" fmla="*/ 44 h 44"/>
                <a:gd name="T8" fmla="*/ 15 w 30"/>
                <a:gd name="T9" fmla="*/ 44 h 44"/>
                <a:gd name="T10" fmla="*/ 14 w 30"/>
                <a:gd name="T11" fmla="*/ 44 h 44"/>
                <a:gd name="T12" fmla="*/ 12 w 30"/>
                <a:gd name="T13" fmla="*/ 31 h 44"/>
                <a:gd name="T14" fmla="*/ 1 w 30"/>
                <a:gd name="T15" fmla="*/ 31 h 44"/>
                <a:gd name="T16" fmla="*/ 0 w 30"/>
                <a:gd name="T17" fmla="*/ 29 h 44"/>
                <a:gd name="T18" fmla="*/ 6 w 30"/>
                <a:gd name="T19" fmla="*/ 20 h 44"/>
                <a:gd name="T20" fmla="*/ 6 w 30"/>
                <a:gd name="T21" fmla="*/ 7 h 44"/>
                <a:gd name="T22" fmla="*/ 3 w 30"/>
                <a:gd name="T23" fmla="*/ 3 h 44"/>
                <a:gd name="T24" fmla="*/ 6 w 30"/>
                <a:gd name="T25" fmla="*/ 0 h 44"/>
                <a:gd name="T26" fmla="*/ 24 w 30"/>
                <a:gd name="T27" fmla="*/ 0 h 44"/>
                <a:gd name="T28" fmla="*/ 27 w 30"/>
                <a:gd name="T29" fmla="*/ 3 h 44"/>
                <a:gd name="T30" fmla="*/ 24 w 30"/>
                <a:gd name="T31" fmla="*/ 7 h 44"/>
                <a:gd name="T32" fmla="*/ 24 w 30"/>
                <a:gd name="T33" fmla="*/ 20 h 44"/>
                <a:gd name="T34" fmla="*/ 30 w 30"/>
                <a:gd name="T35" fmla="*/ 29 h 44"/>
                <a:gd name="T36" fmla="*/ 29 w 30"/>
                <a:gd name="T37" fmla="*/ 31 h 44"/>
                <a:gd name="T38" fmla="*/ 12 w 30"/>
                <a:gd name="T39" fmla="*/ 7 h 44"/>
                <a:gd name="T40" fmla="*/ 12 w 30"/>
                <a:gd name="T41" fmla="*/ 7 h 44"/>
                <a:gd name="T42" fmla="*/ 11 w 30"/>
                <a:gd name="T43" fmla="*/ 7 h 44"/>
                <a:gd name="T44" fmla="*/ 11 w 30"/>
                <a:gd name="T45" fmla="*/ 19 h 44"/>
                <a:gd name="T46" fmla="*/ 12 w 30"/>
                <a:gd name="T47" fmla="*/ 20 h 44"/>
                <a:gd name="T48" fmla="*/ 12 w 30"/>
                <a:gd name="T49" fmla="*/ 19 h 44"/>
                <a:gd name="T50" fmla="*/ 12 w 30"/>
                <a:gd name="T51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" h="44">
                  <a:moveTo>
                    <a:pt x="29" y="31"/>
                  </a:moveTo>
                  <a:cubicBezTo>
                    <a:pt x="17" y="31"/>
                    <a:pt x="17" y="31"/>
                    <a:pt x="17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4"/>
                    <a:pt x="15" y="44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4"/>
                    <a:pt x="3" y="20"/>
                    <a:pt x="6" y="2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3" y="5"/>
                    <a:pt x="3" y="3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7" y="1"/>
                    <a:pt x="27" y="3"/>
                  </a:cubicBezTo>
                  <a:cubicBezTo>
                    <a:pt x="27" y="5"/>
                    <a:pt x="25" y="7"/>
                    <a:pt x="24" y="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7" y="20"/>
                    <a:pt x="30" y="24"/>
                    <a:pt x="30" y="29"/>
                  </a:cubicBezTo>
                  <a:cubicBezTo>
                    <a:pt x="30" y="30"/>
                    <a:pt x="30" y="31"/>
                    <a:pt x="29" y="31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19"/>
                  </a:cubicBezTo>
                  <a:lnTo>
                    <a:pt x="1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33690" y="1628800"/>
            <a:ext cx="4032449" cy="848738"/>
            <a:chOff x="1911251" y="1321493"/>
            <a:chExt cx="1373453" cy="848738"/>
          </a:xfrm>
        </p:grpSpPr>
        <p:sp>
          <p:nvSpPr>
            <p:cNvPr id="31" name="矩形 30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物流</a:t>
              </a:r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</a:t>
              </a:r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缓慢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033690" y="2708920"/>
            <a:ext cx="4032449" cy="848738"/>
            <a:chOff x="1911251" y="1321493"/>
            <a:chExt cx="1373453" cy="848738"/>
          </a:xfrm>
        </p:grpSpPr>
        <p:sp>
          <p:nvSpPr>
            <p:cNvPr id="34" name="矩形 33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市场竞争</a:t>
              </a:r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激烈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33690" y="3789040"/>
            <a:ext cx="4032449" cy="848738"/>
            <a:chOff x="1911251" y="1321493"/>
            <a:chExt cx="1373453" cy="848738"/>
          </a:xfrm>
        </p:grpSpPr>
        <p:sp>
          <p:nvSpPr>
            <p:cNvPr id="37" name="矩形 36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产品质量下降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33690" y="4884518"/>
            <a:ext cx="4032449" cy="848738"/>
            <a:chOff x="1911251" y="1321493"/>
            <a:chExt cx="1373453" cy="848738"/>
          </a:xfrm>
        </p:grpSpPr>
        <p:sp>
          <p:nvSpPr>
            <p:cNvPr id="40" name="矩形 39"/>
            <p:cNvSpPr/>
            <p:nvPr/>
          </p:nvSpPr>
          <p:spPr>
            <a:xfrm>
              <a:off x="1911251" y="1321493"/>
              <a:ext cx="53462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受</a:t>
              </a:r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时间的制约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911251" y="1647011"/>
              <a:ext cx="137345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,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请在此输入详细文字信息和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简介</a:t>
              </a:r>
              <a:r>
                <a:rPr lang="en-US" altLang="zh-CN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egoe UI" panose="020B0502040204020203" pitchFamily="34" charset="0"/>
                </a:rPr>
                <a:t>.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行业前景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731612" y="2016575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2109270" y="2047386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1627138" y="2441870"/>
            <a:ext cx="19928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109270" y="4283804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消费习惯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1634758" y="4678288"/>
            <a:ext cx="196836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622" y="2047386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市场机制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490" y="2441870"/>
            <a:ext cx="197598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政策扶持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110" y="4678288"/>
            <a:ext cx="1968361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1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67" grpId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1490077" y="1538466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725640" y="2331457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809676" y="1650633"/>
            <a:ext cx="1442304" cy="655815"/>
            <a:chOff x="4806096" y="2627316"/>
            <a:chExt cx="1442304" cy="65581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581" y="2768084"/>
              <a:ext cx="12400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起步较晚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221950" y="1479032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6485323" y="2348880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569359" y="1650633"/>
            <a:ext cx="1442304" cy="655815"/>
            <a:chOff x="4806096" y="2627316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市场不足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90077" y="4176372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1725640" y="4941168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809676" y="4253184"/>
            <a:ext cx="1442304" cy="655815"/>
            <a:chOff x="4806096" y="2627316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901582" y="2768084"/>
              <a:ext cx="124009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人才缺失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221950" y="4126221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14" name="文本框 78"/>
          <p:cNvSpPr txBox="1"/>
          <p:nvPr/>
        </p:nvSpPr>
        <p:spPr>
          <a:xfrm>
            <a:off x="6485323" y="4955452"/>
            <a:ext cx="1984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569359" y="4267468"/>
            <a:ext cx="1442304" cy="655815"/>
            <a:chOff x="4806096" y="2627316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1" grpId="0"/>
      <p:bldP spid="73" grpId="0"/>
      <p:bldP spid="86" grpId="0"/>
      <p:bldP spid="99" grpId="0"/>
      <p:bldP spid="1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可行性分析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67140" y="1611580"/>
            <a:ext cx="3806423" cy="5246420"/>
          </a:xfrm>
          <a:prstGeom prst="rect">
            <a:avLst/>
          </a:prstGeom>
        </p:spPr>
      </p:pic>
      <p:sp>
        <p:nvSpPr>
          <p:cNvPr id="13" name="Freeform 9"/>
          <p:cNvSpPr>
            <a:spLocks noEditPoints="1"/>
          </p:cNvSpPr>
          <p:nvPr/>
        </p:nvSpPr>
        <p:spPr bwMode="auto">
          <a:xfrm rot="19469485">
            <a:off x="2691510" y="2269441"/>
            <a:ext cx="1557681" cy="1659804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665539" y="1928083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665538" y="1928083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5665538" y="2140333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应用前景</a:t>
            </a:r>
            <a:endParaRPr lang="zh-CN" altLang="en-US" sz="14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961367" y="1628800"/>
            <a:ext cx="360040" cy="238527"/>
            <a:chOff x="4909455" y="1320661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矩形标注 17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9"/>
            <p:cNvSpPr txBox="1"/>
            <p:nvPr/>
          </p:nvSpPr>
          <p:spPr>
            <a:xfrm>
              <a:off x="4909455" y="1320661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5665539" y="248875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5665538" y="2488758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665538" y="2701008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物流速度</a:t>
            </a:r>
            <a:endParaRPr lang="zh-CN" altLang="en-US" sz="14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761883" y="2182361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矩形标注 23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665539" y="304231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5665539" y="304231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2684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9"/>
          <p:cNvSpPr txBox="1"/>
          <p:nvPr/>
        </p:nvSpPr>
        <p:spPr>
          <a:xfrm>
            <a:off x="5665539" y="325456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技术原因</a:t>
            </a:r>
            <a:endParaRPr lang="zh-CN" altLang="en-US" sz="14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9112164" y="2758425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矩形标注 29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TextBox 7"/>
          <p:cNvSpPr>
            <a:spLocks noChangeArrowheads="1"/>
          </p:cNvSpPr>
          <p:nvPr/>
        </p:nvSpPr>
        <p:spPr bwMode="auto">
          <a:xfrm>
            <a:off x="5665539" y="4293096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665539" y="358012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5665539" y="3580129"/>
            <a:ext cx="3600400" cy="144016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9"/>
          <p:cNvSpPr txBox="1"/>
          <p:nvPr/>
        </p:nvSpPr>
        <p:spPr>
          <a:xfrm>
            <a:off x="5665539" y="379237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为原因</a:t>
            </a:r>
            <a:endParaRPr lang="zh-CN" altLang="en-US" sz="14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9112164" y="3262481"/>
            <a:ext cx="360040" cy="249779"/>
            <a:chOff x="4909455" y="1298158"/>
            <a:chExt cx="360040" cy="249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矩形标注 36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9"/>
            <p:cNvSpPr txBox="1"/>
            <p:nvPr/>
          </p:nvSpPr>
          <p:spPr>
            <a:xfrm>
              <a:off x="4909455" y="1298158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圆角矩形 38"/>
          <p:cNvSpPr/>
          <p:nvPr/>
        </p:nvSpPr>
        <p:spPr>
          <a:xfrm>
            <a:off x="2941032" y="4140832"/>
            <a:ext cx="1080121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149987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978770" y="4187801"/>
            <a:ext cx="1042383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3" grpId="0" animBg="1"/>
      <p:bldP spid="14" grpId="0" animBg="1"/>
      <p:bldP spid="15" grpId="0" animBg="1"/>
      <p:bldP spid="16" grpId="0"/>
      <p:bldP spid="20" grpId="0" animBg="1"/>
      <p:bldP spid="21" grpId="0" animBg="1"/>
      <p:bldP spid="22" grpId="0"/>
      <p:bldP spid="26" grpId="0" animBg="1"/>
      <p:bldP spid="27" grpId="0" animBg="1"/>
      <p:bldP spid="28" grpId="0"/>
      <p:bldP spid="32" grpId="0"/>
      <p:bldP spid="33" grpId="0" animBg="1"/>
      <p:bldP spid="34" grpId="0" animBg="1"/>
      <p:bldP spid="35" grpId="0"/>
      <p:bldP spid="39" grpId="0" animBg="1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产品概述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产品形式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网络营销方案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下推广方案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执行方式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3953356" y="2734531"/>
            <a:ext cx="848101" cy="83962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53571" y="4149660"/>
            <a:ext cx="1436675" cy="215444"/>
            <a:chOff x="4369395" y="3284984"/>
            <a:chExt cx="1436675" cy="215444"/>
          </a:xfrm>
        </p:grpSpPr>
        <p:sp>
          <p:nvSpPr>
            <p:cNvPr id="51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代理推广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7321723" y="4149080"/>
            <a:ext cx="1436675" cy="215444"/>
            <a:chOff x="4369395" y="3284984"/>
            <a:chExt cx="1436675" cy="215444"/>
          </a:xfrm>
        </p:grpSpPr>
        <p:sp>
          <p:nvSpPr>
            <p:cNvPr id="57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盈利来源分析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61" name="等腰三角形 60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标题 4"/>
          <p:cNvSpPr txBox="1"/>
          <p:nvPr/>
        </p:nvSpPr>
        <p:spPr>
          <a:xfrm>
            <a:off x="1351872" y="152855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58531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古往今来，中国最不缺的就是人，而目前金融危机余热依然没有散去。毕业季节大学生人群中普遍流行着一句口头禅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等于失业。找工作无疑就成了大学生面临的重大抉择，一方面一职难求，另一方面城市的生活消费远远超乎刚毕业的大学生的支付能力，不得已，创业，成了在校大学生，甚至刚毕业的大学生的普遍呼声，而创业，电子商务便成了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8090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一族的第一选择！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892003" y="4142107"/>
            <a:ext cx="1606184" cy="160618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519074" y="4865659"/>
            <a:ext cx="1340160" cy="1340160"/>
            <a:chOff x="1677608" y="2996952"/>
            <a:chExt cx="1395643" cy="1395643"/>
          </a:xfrm>
        </p:grpSpPr>
        <p:sp>
          <p:nvSpPr>
            <p:cNvPr id="6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4" name="燕尾形 5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产品概述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7"/>
          <p:cNvGrpSpPr/>
          <p:nvPr/>
        </p:nvGrpSpPr>
        <p:grpSpPr>
          <a:xfrm>
            <a:off x="6385619" y="1714488"/>
            <a:ext cx="7918949" cy="4779904"/>
            <a:chOff x="336947" y="1950447"/>
            <a:chExt cx="6745544" cy="4071635"/>
          </a:xfrm>
        </p:grpSpPr>
        <p:pic>
          <p:nvPicPr>
            <p:cNvPr id="13" name="Picture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47" y="1950447"/>
              <a:ext cx="6745544" cy="4071635"/>
            </a:xfrm>
            <a:prstGeom prst="rect">
              <a:avLst/>
            </a:prstGeom>
          </p:spPr>
        </p:pic>
        <p:sp>
          <p:nvSpPr>
            <p:cNvPr id="14" name="Rectangle 9"/>
            <p:cNvSpPr/>
            <p:nvPr/>
          </p:nvSpPr>
          <p:spPr>
            <a:xfrm>
              <a:off x="1129035" y="2160307"/>
              <a:ext cx="5184576" cy="324036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sz="3200" kern="0" smtClean="0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9158" y="2276872"/>
            <a:ext cx="735160" cy="735160"/>
            <a:chOff x="857214" y="1809740"/>
            <a:chExt cx="735160" cy="735160"/>
          </a:xfrm>
        </p:grpSpPr>
        <p:sp>
          <p:nvSpPr>
            <p:cNvPr id="16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17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9158" y="4330000"/>
            <a:ext cx="735160" cy="735160"/>
            <a:chOff x="857214" y="1809740"/>
            <a:chExt cx="735160" cy="735160"/>
          </a:xfrm>
        </p:grpSpPr>
        <p:sp>
          <p:nvSpPr>
            <p:cNvPr id="19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0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50259" y="2276872"/>
            <a:ext cx="735160" cy="735160"/>
            <a:chOff x="857214" y="1809740"/>
            <a:chExt cx="735160" cy="735160"/>
          </a:xfrm>
        </p:grpSpPr>
        <p:sp>
          <p:nvSpPr>
            <p:cNvPr id="22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3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850259" y="4330000"/>
            <a:ext cx="735160" cy="735160"/>
            <a:chOff x="857214" y="1809740"/>
            <a:chExt cx="735160" cy="735160"/>
          </a:xfrm>
        </p:grpSpPr>
        <p:sp>
          <p:nvSpPr>
            <p:cNvPr id="25" name="Oval 10"/>
            <p:cNvSpPr/>
            <p:nvPr/>
          </p:nvSpPr>
          <p:spPr>
            <a:xfrm>
              <a:off x="857214" y="1809740"/>
              <a:ext cx="735160" cy="735160"/>
            </a:xfrm>
            <a:prstGeom prst="oct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26" name="Oval 10"/>
            <p:cNvSpPr/>
            <p:nvPr/>
          </p:nvSpPr>
          <p:spPr>
            <a:xfrm>
              <a:off x="1022119" y="1974645"/>
              <a:ext cx="405350" cy="405350"/>
            </a:xfrm>
            <a:prstGeom prst="octagon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59811" y="2317806"/>
            <a:ext cx="2089504" cy="1213709"/>
            <a:chOff x="8779234" y="2030754"/>
            <a:chExt cx="2089504" cy="1213709"/>
          </a:xfrm>
        </p:grpSpPr>
        <p:sp>
          <p:nvSpPr>
            <p:cNvPr id="28" name="矩形 27"/>
            <p:cNvSpPr/>
            <p:nvPr/>
          </p:nvSpPr>
          <p:spPr>
            <a:xfrm>
              <a:off x="8780506" y="203075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85419" y="2317806"/>
            <a:ext cx="2089504" cy="1213709"/>
            <a:chOff x="8779234" y="2030754"/>
            <a:chExt cx="2089504" cy="1213709"/>
          </a:xfrm>
        </p:grpSpPr>
        <p:sp>
          <p:nvSpPr>
            <p:cNvPr id="31" name="矩形 30"/>
            <p:cNvSpPr/>
            <p:nvPr/>
          </p:nvSpPr>
          <p:spPr>
            <a:xfrm>
              <a:off x="8779234" y="2030754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561083" y="4355812"/>
            <a:ext cx="2089504" cy="1202354"/>
            <a:chOff x="8779234" y="2042109"/>
            <a:chExt cx="2089504" cy="1202354"/>
          </a:xfrm>
        </p:grpSpPr>
        <p:sp>
          <p:nvSpPr>
            <p:cNvPr id="34" name="矩形 33"/>
            <p:cNvSpPr/>
            <p:nvPr/>
          </p:nvSpPr>
          <p:spPr>
            <a:xfrm>
              <a:off x="8808558" y="2042109"/>
              <a:ext cx="17708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79234" y="2339215"/>
              <a:ext cx="2089504" cy="90524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85419" y="4334030"/>
            <a:ext cx="2089504" cy="1227367"/>
            <a:chOff x="8779234" y="2030754"/>
            <a:chExt cx="2089504" cy="1227367"/>
          </a:xfrm>
        </p:grpSpPr>
        <p:sp>
          <p:nvSpPr>
            <p:cNvPr id="37" name="矩形 36"/>
            <p:cNvSpPr/>
            <p:nvPr/>
          </p:nvSpPr>
          <p:spPr>
            <a:xfrm>
              <a:off x="8811997" y="2030754"/>
              <a:ext cx="15696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  <a:endPara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779234" y="2325558"/>
              <a:ext cx="2089504" cy="93256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请在此输入详细的文字介绍信息，表达图表的含义。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产品形式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25579" y="2097863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 rot="16200000">
            <a:off x="3176262" y="3161948"/>
            <a:ext cx="2953051" cy="831222"/>
            <a:chOff x="9094388" y="3131023"/>
            <a:chExt cx="1220012" cy="566265"/>
          </a:xfrm>
        </p:grpSpPr>
        <p:sp>
          <p:nvSpPr>
            <p:cNvPr id="14" name="Line 128"/>
            <p:cNvSpPr>
              <a:spLocks noChangeShapeType="1"/>
            </p:cNvSpPr>
            <p:nvPr/>
          </p:nvSpPr>
          <p:spPr bwMode="auto">
            <a:xfrm>
              <a:off x="9702801" y="3131023"/>
              <a:ext cx="0" cy="564678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29"/>
            <p:cNvSpPr>
              <a:spLocks noChangeShapeType="1"/>
            </p:cNvSpPr>
            <p:nvPr/>
          </p:nvSpPr>
          <p:spPr bwMode="auto">
            <a:xfrm flipH="1">
              <a:off x="9094388" y="3492501"/>
              <a:ext cx="12198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Line 130"/>
            <p:cNvSpPr>
              <a:spLocks noChangeShapeType="1"/>
            </p:cNvSpPr>
            <p:nvPr/>
          </p:nvSpPr>
          <p:spPr bwMode="auto">
            <a:xfrm>
              <a:off x="9094683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Line 131"/>
            <p:cNvSpPr>
              <a:spLocks noChangeShapeType="1"/>
            </p:cNvSpPr>
            <p:nvPr/>
          </p:nvSpPr>
          <p:spPr bwMode="auto">
            <a:xfrm>
              <a:off x="10314400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425179" y="2605089"/>
            <a:ext cx="1872208" cy="1872208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086364" y="3181153"/>
            <a:ext cx="549837" cy="763569"/>
            <a:chOff x="8032306" y="5624901"/>
            <a:chExt cx="429201" cy="596039"/>
          </a:xfrm>
          <a:solidFill>
            <a:schemeClr val="bg1"/>
          </a:solidFill>
        </p:grpSpPr>
        <p:sp>
          <p:nvSpPr>
            <p:cNvPr id="22" name="Freeform 276"/>
            <p:cNvSpPr/>
            <p:nvPr/>
          </p:nvSpPr>
          <p:spPr bwMode="auto">
            <a:xfrm>
              <a:off x="8032306" y="5715047"/>
              <a:ext cx="429201" cy="505893"/>
            </a:xfrm>
            <a:custGeom>
              <a:avLst/>
              <a:gdLst>
                <a:gd name="T0" fmla="*/ 166 w 203"/>
                <a:gd name="T1" fmla="*/ 0 h 239"/>
                <a:gd name="T2" fmla="*/ 166 w 203"/>
                <a:gd name="T3" fmla="*/ 22 h 239"/>
                <a:gd name="T4" fmla="*/ 181 w 203"/>
                <a:gd name="T5" fmla="*/ 37 h 239"/>
                <a:gd name="T6" fmla="*/ 181 w 203"/>
                <a:gd name="T7" fmla="*/ 203 h 239"/>
                <a:gd name="T8" fmla="*/ 166 w 203"/>
                <a:gd name="T9" fmla="*/ 218 h 239"/>
                <a:gd name="T10" fmla="*/ 36 w 203"/>
                <a:gd name="T11" fmla="*/ 218 h 239"/>
                <a:gd name="T12" fmla="*/ 22 w 203"/>
                <a:gd name="T13" fmla="*/ 203 h 239"/>
                <a:gd name="T14" fmla="*/ 22 w 203"/>
                <a:gd name="T15" fmla="*/ 37 h 239"/>
                <a:gd name="T16" fmla="*/ 36 w 203"/>
                <a:gd name="T17" fmla="*/ 22 h 239"/>
                <a:gd name="T18" fmla="*/ 36 w 203"/>
                <a:gd name="T19" fmla="*/ 0 h 239"/>
                <a:gd name="T20" fmla="*/ 0 w 203"/>
                <a:gd name="T21" fmla="*/ 37 h 239"/>
                <a:gd name="T22" fmla="*/ 0 w 203"/>
                <a:gd name="T23" fmla="*/ 203 h 239"/>
                <a:gd name="T24" fmla="*/ 36 w 203"/>
                <a:gd name="T25" fmla="*/ 239 h 239"/>
                <a:gd name="T26" fmla="*/ 166 w 203"/>
                <a:gd name="T27" fmla="*/ 239 h 239"/>
                <a:gd name="T28" fmla="*/ 203 w 203"/>
                <a:gd name="T29" fmla="*/ 203 h 239"/>
                <a:gd name="T30" fmla="*/ 203 w 203"/>
                <a:gd name="T31" fmla="*/ 37 h 239"/>
                <a:gd name="T32" fmla="*/ 166 w 203"/>
                <a:gd name="T3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3" h="239">
                  <a:moveTo>
                    <a:pt x="166" y="0"/>
                  </a:moveTo>
                  <a:cubicBezTo>
                    <a:pt x="166" y="22"/>
                    <a:pt x="166" y="22"/>
                    <a:pt x="166" y="22"/>
                  </a:cubicBezTo>
                  <a:cubicBezTo>
                    <a:pt x="174" y="22"/>
                    <a:pt x="181" y="29"/>
                    <a:pt x="181" y="37"/>
                  </a:cubicBezTo>
                  <a:cubicBezTo>
                    <a:pt x="181" y="203"/>
                    <a:pt x="181" y="203"/>
                    <a:pt x="181" y="203"/>
                  </a:cubicBezTo>
                  <a:cubicBezTo>
                    <a:pt x="181" y="211"/>
                    <a:pt x="174" y="218"/>
                    <a:pt x="166" y="218"/>
                  </a:cubicBezTo>
                  <a:cubicBezTo>
                    <a:pt x="36" y="218"/>
                    <a:pt x="36" y="218"/>
                    <a:pt x="36" y="218"/>
                  </a:cubicBezTo>
                  <a:cubicBezTo>
                    <a:pt x="28" y="218"/>
                    <a:pt x="22" y="211"/>
                    <a:pt x="22" y="20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29"/>
                    <a:pt x="28" y="22"/>
                    <a:pt x="36" y="2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7"/>
                    <a:pt x="0" y="37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223"/>
                    <a:pt x="16" y="239"/>
                    <a:pt x="36" y="239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186" y="239"/>
                    <a:pt x="203" y="223"/>
                    <a:pt x="203" y="203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17"/>
                    <a:pt x="186" y="0"/>
                    <a:pt x="1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77"/>
            <p:cNvSpPr/>
            <p:nvPr/>
          </p:nvSpPr>
          <p:spPr bwMode="auto">
            <a:xfrm>
              <a:off x="8139943" y="5624901"/>
              <a:ext cx="213928" cy="137237"/>
            </a:xfrm>
            <a:custGeom>
              <a:avLst/>
              <a:gdLst>
                <a:gd name="T0" fmla="*/ 101 w 101"/>
                <a:gd name="T1" fmla="*/ 29 h 65"/>
                <a:gd name="T2" fmla="*/ 79 w 101"/>
                <a:gd name="T3" fmla="*/ 29 h 65"/>
                <a:gd name="T4" fmla="*/ 50 w 101"/>
                <a:gd name="T5" fmla="*/ 0 h 65"/>
                <a:gd name="T6" fmla="*/ 21 w 101"/>
                <a:gd name="T7" fmla="*/ 29 h 65"/>
                <a:gd name="T8" fmla="*/ 0 w 101"/>
                <a:gd name="T9" fmla="*/ 29 h 65"/>
                <a:gd name="T10" fmla="*/ 0 w 101"/>
                <a:gd name="T11" fmla="*/ 65 h 65"/>
                <a:gd name="T12" fmla="*/ 101 w 101"/>
                <a:gd name="T13" fmla="*/ 65 h 65"/>
                <a:gd name="T14" fmla="*/ 101 w 101"/>
                <a:gd name="T15" fmla="*/ 2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65">
                  <a:moveTo>
                    <a:pt x="101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79" y="13"/>
                    <a:pt x="66" y="0"/>
                    <a:pt x="50" y="0"/>
                  </a:cubicBezTo>
                  <a:cubicBezTo>
                    <a:pt x="34" y="0"/>
                    <a:pt x="21" y="13"/>
                    <a:pt x="21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01" y="65"/>
                    <a:pt x="101" y="65"/>
                    <a:pt x="101" y="65"/>
                  </a:cubicBezTo>
                  <a:lnTo>
                    <a:pt x="101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278"/>
            <p:cNvSpPr>
              <a:spLocks noChangeArrowheads="1"/>
            </p:cNvSpPr>
            <p:nvPr/>
          </p:nvSpPr>
          <p:spPr bwMode="auto">
            <a:xfrm>
              <a:off x="8123797" y="5837484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Rectangle 279"/>
            <p:cNvSpPr>
              <a:spLocks noChangeArrowheads="1"/>
            </p:cNvSpPr>
            <p:nvPr/>
          </p:nvSpPr>
          <p:spPr bwMode="auto">
            <a:xfrm>
              <a:off x="8123797" y="5914175"/>
              <a:ext cx="244874" cy="3229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Rectangle 280"/>
            <p:cNvSpPr>
              <a:spLocks noChangeArrowheads="1"/>
            </p:cNvSpPr>
            <p:nvPr/>
          </p:nvSpPr>
          <p:spPr bwMode="auto">
            <a:xfrm>
              <a:off x="8123797" y="5992211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Rectangle 281"/>
            <p:cNvSpPr>
              <a:spLocks noChangeArrowheads="1"/>
            </p:cNvSpPr>
            <p:nvPr/>
          </p:nvSpPr>
          <p:spPr bwMode="auto">
            <a:xfrm>
              <a:off x="8123797" y="6068903"/>
              <a:ext cx="244874" cy="296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89475" y="1529896"/>
            <a:ext cx="1135936" cy="1135936"/>
            <a:chOff x="1677608" y="2996952"/>
            <a:chExt cx="1395643" cy="1395643"/>
          </a:xfrm>
        </p:grpSpPr>
        <p:sp>
          <p:nvSpPr>
            <p:cNvPr id="2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6313611" y="1720444"/>
            <a:ext cx="1972509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下门店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6313611" y="2128450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025579" y="3610031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089475" y="3042064"/>
            <a:ext cx="1135936" cy="1135936"/>
            <a:chOff x="1677608" y="2996952"/>
            <a:chExt cx="1395643" cy="1395643"/>
          </a:xfrm>
        </p:grpSpPr>
        <p:sp>
          <p:nvSpPr>
            <p:cNvPr id="3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313612" y="3232612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电脑终端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7"/>
          <p:cNvSpPr>
            <a:spLocks noChangeArrowheads="1"/>
          </p:cNvSpPr>
          <p:nvPr/>
        </p:nvSpPr>
        <p:spPr bwMode="auto">
          <a:xfrm>
            <a:off x="6313611" y="3640618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025579" y="5042096"/>
            <a:ext cx="26642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5089475" y="4554232"/>
            <a:ext cx="1135936" cy="1135936"/>
            <a:chOff x="1677608" y="2996952"/>
            <a:chExt cx="1395643" cy="1395643"/>
          </a:xfrm>
        </p:grpSpPr>
        <p:sp>
          <p:nvSpPr>
            <p:cNvPr id="4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313612" y="4672772"/>
            <a:ext cx="1620276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47"/>
          <p:cNvSpPr>
            <a:spLocks noChangeArrowheads="1"/>
          </p:cNvSpPr>
          <p:nvPr/>
        </p:nvSpPr>
        <p:spPr bwMode="auto">
          <a:xfrm>
            <a:off x="6313611" y="5080778"/>
            <a:ext cx="3312368" cy="65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3" name="KSO_Shape"/>
          <p:cNvSpPr/>
          <p:nvPr/>
        </p:nvSpPr>
        <p:spPr bwMode="auto">
          <a:xfrm>
            <a:off x="5428616" y="1823691"/>
            <a:ext cx="457651" cy="532154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4" name="KSO_Shape"/>
          <p:cNvSpPr/>
          <p:nvPr/>
        </p:nvSpPr>
        <p:spPr bwMode="auto">
          <a:xfrm>
            <a:off x="5372106" y="3407515"/>
            <a:ext cx="570670" cy="427051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KSO_Shape"/>
          <p:cNvSpPr/>
          <p:nvPr/>
        </p:nvSpPr>
        <p:spPr bwMode="auto">
          <a:xfrm>
            <a:off x="5377507" y="4891952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500"/>
                            </p:stCondLst>
                            <p:childTnLst>
                              <p:par>
                                <p:cTn id="1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7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1" grpId="0"/>
      <p:bldP spid="35" grpId="0"/>
      <p:bldP spid="36" grpId="0"/>
      <p:bldP spid="41" grpId="0"/>
      <p:bldP spid="42" grpId="0"/>
      <p:bldP spid="50" grpId="0"/>
      <p:bldP spid="51" grpId="0"/>
      <p:bldP spid="53" grpId="0" animBg="1"/>
      <p:bldP spid="54" grpId="0" animBg="1"/>
      <p:bldP spid="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圆角矩形 7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9" name="燕尾形 7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0" name="燕尾形 7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1" name="燕尾形 8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3" name="燕尾形 8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4" name="燕尾形 8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产品功能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7107" y="1667619"/>
            <a:ext cx="2664296" cy="1997467"/>
            <a:chOff x="1777107" y="1628800"/>
            <a:chExt cx="2664296" cy="1997467"/>
          </a:xfrm>
        </p:grpSpPr>
        <p:grpSp>
          <p:nvGrpSpPr>
            <p:cNvPr id="13" name="组合 12"/>
            <p:cNvGrpSpPr/>
            <p:nvPr/>
          </p:nvGrpSpPr>
          <p:grpSpPr>
            <a:xfrm>
              <a:off x="1777107" y="1628800"/>
              <a:ext cx="2664296" cy="1997467"/>
              <a:chOff x="1944563" y="1916832"/>
              <a:chExt cx="2977456" cy="2232248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1" cstate="print">
                  <a:extLst>
                    <a:ext uri="{BEBA8EAE-BF5A-486C-A8C5-ECC9F3942E4B}">
                      <a14:imgProps xmlns:a14="http://schemas.microsoft.com/office/drawing/2010/main">
                        <a14:imgLayer r:embed="rId2">
                          <a14:imgEffect>
                            <a14:brightnessContrast bright="9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149" t="-10736" r="-20732" b="-75244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4" name="文本框 9"/>
            <p:cNvSpPr txBox="1"/>
            <p:nvPr/>
          </p:nvSpPr>
          <p:spPr>
            <a:xfrm>
              <a:off x="2641203" y="3140968"/>
              <a:ext cx="932748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01443" y="1667619"/>
            <a:ext cx="2593268" cy="1950750"/>
            <a:chOff x="4801443" y="1628800"/>
            <a:chExt cx="2593268" cy="1950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4801443" y="1628800"/>
              <a:ext cx="2593268" cy="1944216"/>
              <a:chOff x="1944563" y="1916832"/>
              <a:chExt cx="2977456" cy="2232248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22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15290" t="-41118" r="-12873" b="812"/>
                </a:stretch>
              </a:blipFill>
              <a:ln>
                <a:noFill/>
              </a:ln>
              <a:effectLst>
                <a:outerShdw blurRad="2667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9" name="文本框 9"/>
            <p:cNvSpPr txBox="1"/>
            <p:nvPr/>
          </p:nvSpPr>
          <p:spPr>
            <a:xfrm>
              <a:off x="5665538" y="3140968"/>
              <a:ext cx="907883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77211" y="1667619"/>
            <a:ext cx="2593268" cy="1950750"/>
            <a:chOff x="7777211" y="1628800"/>
            <a:chExt cx="2593268" cy="1950750"/>
          </a:xfrm>
        </p:grpSpPr>
        <p:grpSp>
          <p:nvGrpSpPr>
            <p:cNvPr id="23" name="组合 22"/>
            <p:cNvGrpSpPr/>
            <p:nvPr/>
          </p:nvGrpSpPr>
          <p:grpSpPr>
            <a:xfrm>
              <a:off x="7777211" y="1628800"/>
              <a:ext cx="2593268" cy="1944216"/>
              <a:chOff x="1944563" y="1916832"/>
              <a:chExt cx="2977456" cy="2232248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1944563" y="1916832"/>
                <a:ext cx="2977456" cy="2232248"/>
              </a:xfrm>
              <a:prstGeom prst="roundRect">
                <a:avLst>
                  <a:gd name="adj" fmla="val 12288"/>
                </a:avLst>
              </a:prstGeom>
              <a:blipFill>
                <a:blip r:embed="rId5" cstate="print"/>
                <a:srcRect/>
                <a:stretch>
                  <a:fillRect l="-49774" t="-46883" r="-47352" b="-4952"/>
                </a:stretch>
              </a:blipFill>
              <a:ln>
                <a:noFill/>
              </a:ln>
              <a:effectLst>
                <a:outerShdw blurRad="114300" dist="889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1944563" y="3573016"/>
                <a:ext cx="2977456" cy="57606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6D6D6"/>
                  </a:gs>
                  <a:gs pos="100000">
                    <a:srgbClr val="F7F7F7"/>
                  </a:gs>
                </a:gsLst>
                <a:path path="circle">
                  <a:fillToRect t="100000" r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4" name="文本框 9"/>
            <p:cNvSpPr txBox="1"/>
            <p:nvPr/>
          </p:nvSpPr>
          <p:spPr>
            <a:xfrm>
              <a:off x="8689875" y="3140968"/>
              <a:ext cx="859314" cy="438582"/>
            </a:xfrm>
            <a:prstGeom prst="rect">
              <a:avLst/>
            </a:prstGeom>
            <a:noFill/>
            <a:effectLst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2400" dirty="0" smtClean="0">
                  <a:solidFill>
                    <a:srgbClr val="2684E2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lang="zh-CN" altLang="en-US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97480" y="3840259"/>
            <a:ext cx="1135936" cy="1135936"/>
            <a:chOff x="1677608" y="2996952"/>
            <a:chExt cx="1395643" cy="1395643"/>
          </a:xfrm>
        </p:grpSpPr>
        <p:sp>
          <p:nvSpPr>
            <p:cNvPr id="2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853873" y="4217041"/>
            <a:ext cx="423150" cy="390158"/>
            <a:chOff x="7339246" y="1487600"/>
            <a:chExt cx="423150" cy="390158"/>
          </a:xfrm>
        </p:grpSpPr>
        <p:sp>
          <p:nvSpPr>
            <p:cNvPr id="31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09155" y="5208411"/>
            <a:ext cx="1656477" cy="906814"/>
            <a:chOff x="2496894" y="3984275"/>
            <a:chExt cx="1656477" cy="906814"/>
          </a:xfrm>
        </p:grpSpPr>
        <p:grpSp>
          <p:nvGrpSpPr>
            <p:cNvPr id="35" name="组合 34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38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  <a:endParaRPr lang="zh-CN" altLang="en-US" sz="14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21523" y="3877240"/>
            <a:ext cx="1135936" cy="1135936"/>
            <a:chOff x="1677608" y="2996952"/>
            <a:chExt cx="1395643" cy="1395643"/>
          </a:xfrm>
        </p:grpSpPr>
        <p:sp>
          <p:nvSpPr>
            <p:cNvPr id="4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68177" y="4232643"/>
            <a:ext cx="448854" cy="457012"/>
            <a:chOff x="2000378" y="1974523"/>
            <a:chExt cx="576064" cy="586534"/>
          </a:xfrm>
        </p:grpSpPr>
        <p:sp>
          <p:nvSpPr>
            <p:cNvPr id="46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233198" y="5208411"/>
            <a:ext cx="1656477" cy="906814"/>
            <a:chOff x="2496894" y="3984275"/>
            <a:chExt cx="1656477" cy="906814"/>
          </a:xfrm>
        </p:grpSpPr>
        <p:grpSp>
          <p:nvGrpSpPr>
            <p:cNvPr id="49" name="组合 48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54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52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  <a:endParaRPr lang="zh-CN" altLang="en-US" sz="14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489750" y="3861048"/>
            <a:ext cx="1135936" cy="1135936"/>
            <a:chOff x="1677608" y="2996952"/>
            <a:chExt cx="1395643" cy="1395643"/>
          </a:xfrm>
        </p:grpSpPr>
        <p:sp>
          <p:nvSpPr>
            <p:cNvPr id="5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9" name="Freeform 133"/>
          <p:cNvSpPr/>
          <p:nvPr/>
        </p:nvSpPr>
        <p:spPr bwMode="auto">
          <a:xfrm>
            <a:off x="8787507" y="4182764"/>
            <a:ext cx="546648" cy="492503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8185819" y="5208411"/>
            <a:ext cx="1656477" cy="906814"/>
            <a:chOff x="2496894" y="3984275"/>
            <a:chExt cx="1656477" cy="906814"/>
          </a:xfrm>
        </p:grpSpPr>
        <p:grpSp>
          <p:nvGrpSpPr>
            <p:cNvPr id="61" name="组合 60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66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2699205" y="3984275"/>
              <a:ext cx="1333743" cy="906814"/>
              <a:chOff x="4271689" y="1207551"/>
              <a:chExt cx="1333743" cy="906814"/>
            </a:xfrm>
          </p:grpSpPr>
          <p:sp>
            <p:nvSpPr>
              <p:cNvPr id="64" name="文本框 30"/>
              <p:cNvSpPr txBox="1"/>
              <p:nvPr/>
            </p:nvSpPr>
            <p:spPr>
              <a:xfrm>
                <a:off x="4283968" y="1207551"/>
                <a:ext cx="12765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文本框 31"/>
              <p:cNvSpPr txBox="1"/>
              <p:nvPr/>
            </p:nvSpPr>
            <p:spPr>
              <a:xfrm>
                <a:off x="4271689" y="1504967"/>
                <a:ext cx="1333743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点击添加内容点击添加内容</a:t>
                </a:r>
                <a:endParaRPr lang="zh-CN" altLang="en-US" sz="14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0070C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684E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9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11" grpId="0"/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圆角矩形 6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4" name="燕尾形 7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5" name="燕尾形 7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6" name="燕尾形 7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58" name="椭圆 57"/>
          <p:cNvSpPr/>
          <p:nvPr/>
        </p:nvSpPr>
        <p:spPr>
          <a:xfrm>
            <a:off x="1250998" y="1361268"/>
            <a:ext cx="4135464" cy="41354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304800" dist="635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网络营销方案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974133" y="1764413"/>
            <a:ext cx="2966869" cy="3501947"/>
            <a:chOff x="4832531" y="1500201"/>
            <a:chExt cx="2966869" cy="3501947"/>
          </a:xfrm>
        </p:grpSpPr>
        <p:sp>
          <p:nvSpPr>
            <p:cNvPr id="13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64631" y="1764413"/>
            <a:ext cx="2966869" cy="3501947"/>
            <a:chOff x="4832531" y="1500201"/>
            <a:chExt cx="2966869" cy="3501947"/>
          </a:xfrm>
        </p:grpSpPr>
        <p:sp>
          <p:nvSpPr>
            <p:cNvPr id="16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82546" y="1764413"/>
            <a:ext cx="2966869" cy="3501947"/>
            <a:chOff x="4832531" y="1500201"/>
            <a:chExt cx="2966869" cy="3501947"/>
          </a:xfrm>
        </p:grpSpPr>
        <p:sp>
          <p:nvSpPr>
            <p:cNvPr id="19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62148" y="1764413"/>
            <a:ext cx="2966869" cy="3501947"/>
            <a:chOff x="4832531" y="1500201"/>
            <a:chExt cx="2966869" cy="3501947"/>
          </a:xfrm>
        </p:grpSpPr>
        <p:sp>
          <p:nvSpPr>
            <p:cNvPr id="22" name="等腰三角形 16"/>
            <p:cNvSpPr/>
            <p:nvPr/>
          </p:nvSpPr>
          <p:spPr>
            <a:xfrm rot="420000" flipV="1">
              <a:off x="4832531" y="4610719"/>
              <a:ext cx="2856623" cy="391429"/>
            </a:xfrm>
            <a:custGeom>
              <a:avLst/>
              <a:gdLst>
                <a:gd name="connsiteX0" fmla="*/ 0 w 2362200"/>
                <a:gd name="connsiteY0" fmla="*/ 457200 h 457200"/>
                <a:gd name="connsiteX1" fmla="*/ 1181100 w 2362200"/>
                <a:gd name="connsiteY1" fmla="*/ 0 h 457200"/>
                <a:gd name="connsiteX2" fmla="*/ 2362200 w 2362200"/>
                <a:gd name="connsiteY2" fmla="*/ 457200 h 457200"/>
                <a:gd name="connsiteX3" fmla="*/ 0 w 2362200"/>
                <a:gd name="connsiteY3" fmla="*/ 457200 h 457200"/>
                <a:gd name="connsiteX0-1" fmla="*/ 0 w 1853592"/>
                <a:gd name="connsiteY0-2" fmla="*/ 457200 h 457200"/>
                <a:gd name="connsiteX1-3" fmla="*/ 1181100 w 1853592"/>
                <a:gd name="connsiteY1-4" fmla="*/ 0 h 457200"/>
                <a:gd name="connsiteX2-5" fmla="*/ 1853592 w 1853592"/>
                <a:gd name="connsiteY2-6" fmla="*/ 457128 h 457200"/>
                <a:gd name="connsiteX3-7" fmla="*/ 0 w 1853592"/>
                <a:gd name="connsiteY3-8" fmla="*/ 457200 h 457200"/>
                <a:gd name="connsiteX0-9" fmla="*/ 0 w 1853592"/>
                <a:gd name="connsiteY0-10" fmla="*/ 335351 h 335351"/>
                <a:gd name="connsiteX1-11" fmla="*/ 1287695 w 1853592"/>
                <a:gd name="connsiteY1-12" fmla="*/ 0 h 335351"/>
                <a:gd name="connsiteX2-13" fmla="*/ 1853592 w 1853592"/>
                <a:gd name="connsiteY2-14" fmla="*/ 335279 h 335351"/>
                <a:gd name="connsiteX3-15" fmla="*/ 0 w 1853592"/>
                <a:gd name="connsiteY3-16" fmla="*/ 335351 h 335351"/>
                <a:gd name="connsiteX0-17" fmla="*/ 0 w 1853592"/>
                <a:gd name="connsiteY0-18" fmla="*/ 338146 h 338146"/>
                <a:gd name="connsiteX1-19" fmla="*/ 1287695 w 1853592"/>
                <a:gd name="connsiteY1-20" fmla="*/ 2795 h 338146"/>
                <a:gd name="connsiteX2-21" fmla="*/ 1853592 w 1853592"/>
                <a:gd name="connsiteY2-22" fmla="*/ 338074 h 338146"/>
                <a:gd name="connsiteX3-23" fmla="*/ 0 w 1853592"/>
                <a:gd name="connsiteY3-24" fmla="*/ 338146 h 338146"/>
                <a:gd name="connsiteX0-25" fmla="*/ 0 w 1853592"/>
                <a:gd name="connsiteY0-26" fmla="*/ 338146 h 338146"/>
                <a:gd name="connsiteX1-27" fmla="*/ 1287695 w 1853592"/>
                <a:gd name="connsiteY1-28" fmla="*/ 2795 h 338146"/>
                <a:gd name="connsiteX2-29" fmla="*/ 1853592 w 1853592"/>
                <a:gd name="connsiteY2-30" fmla="*/ 338074 h 338146"/>
                <a:gd name="connsiteX3-31" fmla="*/ 0 w 1853592"/>
                <a:gd name="connsiteY3-32" fmla="*/ 338146 h 338146"/>
                <a:gd name="connsiteX0-33" fmla="*/ 0 w 1822079"/>
                <a:gd name="connsiteY0-34" fmla="*/ 338146 h 338146"/>
                <a:gd name="connsiteX1-35" fmla="*/ 1287695 w 1822079"/>
                <a:gd name="connsiteY1-36" fmla="*/ 2795 h 338146"/>
                <a:gd name="connsiteX2-37" fmla="*/ 1822079 w 1822079"/>
                <a:gd name="connsiteY2-38" fmla="*/ 334204 h 338146"/>
                <a:gd name="connsiteX3-39" fmla="*/ 0 w 1822079"/>
                <a:gd name="connsiteY3-40" fmla="*/ 338146 h 338146"/>
                <a:gd name="connsiteX0-41" fmla="*/ 0 w 1822079"/>
                <a:gd name="connsiteY0-42" fmla="*/ 338146 h 338146"/>
                <a:gd name="connsiteX1-43" fmla="*/ 1287695 w 1822079"/>
                <a:gd name="connsiteY1-44" fmla="*/ 2795 h 338146"/>
                <a:gd name="connsiteX2-45" fmla="*/ 1822079 w 1822079"/>
                <a:gd name="connsiteY2-46" fmla="*/ 334204 h 338146"/>
                <a:gd name="connsiteX3-47" fmla="*/ 0 w 1822079"/>
                <a:gd name="connsiteY3-48" fmla="*/ 338146 h 338146"/>
                <a:gd name="connsiteX0-49" fmla="*/ 0 w 1822079"/>
                <a:gd name="connsiteY0-50" fmla="*/ 232412 h 232412"/>
                <a:gd name="connsiteX1-51" fmla="*/ 1371632 w 1822079"/>
                <a:gd name="connsiteY1-52" fmla="*/ 4497 h 232412"/>
                <a:gd name="connsiteX2-53" fmla="*/ 1822079 w 1822079"/>
                <a:gd name="connsiteY2-54" fmla="*/ 228470 h 232412"/>
                <a:gd name="connsiteX3-55" fmla="*/ 0 w 1822079"/>
                <a:gd name="connsiteY3-56" fmla="*/ 232412 h 232412"/>
                <a:gd name="connsiteX0-57" fmla="*/ 0 w 1822079"/>
                <a:gd name="connsiteY0-58" fmla="*/ 228451 h 228451"/>
                <a:gd name="connsiteX1-59" fmla="*/ 1371632 w 1822079"/>
                <a:gd name="connsiteY1-60" fmla="*/ 536 h 228451"/>
                <a:gd name="connsiteX2-61" fmla="*/ 1822079 w 1822079"/>
                <a:gd name="connsiteY2-62" fmla="*/ 224509 h 228451"/>
                <a:gd name="connsiteX3-63" fmla="*/ 0 w 1822079"/>
                <a:gd name="connsiteY3-64" fmla="*/ 228451 h 228451"/>
                <a:gd name="connsiteX0-65" fmla="*/ 0 w 1822079"/>
                <a:gd name="connsiteY0-66" fmla="*/ 228451 h 228451"/>
                <a:gd name="connsiteX1-67" fmla="*/ 1371632 w 1822079"/>
                <a:gd name="connsiteY1-68" fmla="*/ 536 h 228451"/>
                <a:gd name="connsiteX2-69" fmla="*/ 1822079 w 1822079"/>
                <a:gd name="connsiteY2-70" fmla="*/ 224509 h 228451"/>
                <a:gd name="connsiteX3-71" fmla="*/ 0 w 1822079"/>
                <a:gd name="connsiteY3-72" fmla="*/ 228451 h 228451"/>
                <a:gd name="connsiteX0-73" fmla="*/ 0 w 1822079"/>
                <a:gd name="connsiteY0-74" fmla="*/ 234944 h 234944"/>
                <a:gd name="connsiteX1-75" fmla="*/ 1458135 w 1822079"/>
                <a:gd name="connsiteY1-76" fmla="*/ 510 h 234944"/>
                <a:gd name="connsiteX2-77" fmla="*/ 1822079 w 1822079"/>
                <a:gd name="connsiteY2-78" fmla="*/ 231002 h 234944"/>
                <a:gd name="connsiteX3-79" fmla="*/ 0 w 1822079"/>
                <a:gd name="connsiteY3-80" fmla="*/ 234944 h 234944"/>
                <a:gd name="connsiteX0-81" fmla="*/ 0 w 1822079"/>
                <a:gd name="connsiteY0-82" fmla="*/ 251876 h 251876"/>
                <a:gd name="connsiteX1-83" fmla="*/ 1505928 w 1822079"/>
                <a:gd name="connsiteY1-84" fmla="*/ 456 h 251876"/>
                <a:gd name="connsiteX2-85" fmla="*/ 1822079 w 1822079"/>
                <a:gd name="connsiteY2-86" fmla="*/ 247934 h 251876"/>
                <a:gd name="connsiteX3-87" fmla="*/ 0 w 1822079"/>
                <a:gd name="connsiteY3-88" fmla="*/ 251876 h 251876"/>
                <a:gd name="connsiteX0-89" fmla="*/ 0 w 1822079"/>
                <a:gd name="connsiteY0-90" fmla="*/ 292564 h 292564"/>
                <a:gd name="connsiteX1-91" fmla="*/ 1499509 w 1822079"/>
                <a:gd name="connsiteY1-92" fmla="*/ 362 h 292564"/>
                <a:gd name="connsiteX2-93" fmla="*/ 1822079 w 1822079"/>
                <a:gd name="connsiteY2-94" fmla="*/ 288622 h 292564"/>
                <a:gd name="connsiteX3-95" fmla="*/ 0 w 1822079"/>
                <a:gd name="connsiteY3-96" fmla="*/ 292564 h 292564"/>
                <a:gd name="connsiteX0-97" fmla="*/ 0 w 1822079"/>
                <a:gd name="connsiteY0-98" fmla="*/ 269899 h 269899"/>
                <a:gd name="connsiteX1-99" fmla="*/ 1405305 w 1822079"/>
                <a:gd name="connsiteY1-100" fmla="*/ 410 h 269899"/>
                <a:gd name="connsiteX2-101" fmla="*/ 1822079 w 1822079"/>
                <a:gd name="connsiteY2-102" fmla="*/ 265957 h 269899"/>
                <a:gd name="connsiteX3-103" fmla="*/ 0 w 1822079"/>
                <a:gd name="connsiteY3-104" fmla="*/ 269899 h 269899"/>
                <a:gd name="connsiteX0-105" fmla="*/ 0 w 1822079"/>
                <a:gd name="connsiteY0-106" fmla="*/ 330359 h 330359"/>
                <a:gd name="connsiteX1-107" fmla="*/ 1499293 w 1822079"/>
                <a:gd name="connsiteY1-108" fmla="*/ 304 h 330359"/>
                <a:gd name="connsiteX2-109" fmla="*/ 1822079 w 1822079"/>
                <a:gd name="connsiteY2-110" fmla="*/ 326417 h 330359"/>
                <a:gd name="connsiteX3-111" fmla="*/ 0 w 1822079"/>
                <a:gd name="connsiteY3-112" fmla="*/ 330359 h 330359"/>
                <a:gd name="connsiteX0-113" fmla="*/ 0 w 1822079"/>
                <a:gd name="connsiteY0-114" fmla="*/ 330359 h 330359"/>
                <a:gd name="connsiteX1-115" fmla="*/ 1499293 w 1822079"/>
                <a:gd name="connsiteY1-116" fmla="*/ 304 h 330359"/>
                <a:gd name="connsiteX2-117" fmla="*/ 1822079 w 1822079"/>
                <a:gd name="connsiteY2-118" fmla="*/ 326417 h 330359"/>
                <a:gd name="connsiteX3-119" fmla="*/ 0 w 1822079"/>
                <a:gd name="connsiteY3-120" fmla="*/ 330359 h 330359"/>
                <a:gd name="connsiteX0-121" fmla="*/ 0 w 1822079"/>
                <a:gd name="connsiteY0-122" fmla="*/ 449126 h 449126"/>
                <a:gd name="connsiteX1-123" fmla="*/ 1583172 w 1822079"/>
                <a:gd name="connsiteY1-124" fmla="*/ 202 h 449126"/>
                <a:gd name="connsiteX2-125" fmla="*/ 1822079 w 1822079"/>
                <a:gd name="connsiteY2-126" fmla="*/ 445184 h 449126"/>
                <a:gd name="connsiteX3-127" fmla="*/ 0 w 1822079"/>
                <a:gd name="connsiteY3-128" fmla="*/ 449126 h 449126"/>
                <a:gd name="connsiteX0-129" fmla="*/ 0 w 1822079"/>
                <a:gd name="connsiteY0-130" fmla="*/ 449126 h 449126"/>
                <a:gd name="connsiteX1-131" fmla="*/ 1583172 w 1822079"/>
                <a:gd name="connsiteY1-132" fmla="*/ 202 h 449126"/>
                <a:gd name="connsiteX2-133" fmla="*/ 1822079 w 1822079"/>
                <a:gd name="connsiteY2-134" fmla="*/ 445184 h 449126"/>
                <a:gd name="connsiteX3-135" fmla="*/ 0 w 1822079"/>
                <a:gd name="connsiteY3-136" fmla="*/ 449126 h 449126"/>
                <a:gd name="connsiteX0-137" fmla="*/ 0 w 1822079"/>
                <a:gd name="connsiteY0-138" fmla="*/ 449126 h 449126"/>
                <a:gd name="connsiteX1-139" fmla="*/ 1583172 w 1822079"/>
                <a:gd name="connsiteY1-140" fmla="*/ 202 h 449126"/>
                <a:gd name="connsiteX2-141" fmla="*/ 1822079 w 1822079"/>
                <a:gd name="connsiteY2-142" fmla="*/ 445184 h 449126"/>
                <a:gd name="connsiteX3-143" fmla="*/ 0 w 1822079"/>
                <a:gd name="connsiteY3-144" fmla="*/ 449126 h 449126"/>
                <a:gd name="connsiteX0-145" fmla="*/ 0 w 1822079"/>
                <a:gd name="connsiteY0-146" fmla="*/ 449126 h 449126"/>
                <a:gd name="connsiteX1-147" fmla="*/ 1583172 w 1822079"/>
                <a:gd name="connsiteY1-148" fmla="*/ 202 h 449126"/>
                <a:gd name="connsiteX2-149" fmla="*/ 1822079 w 1822079"/>
                <a:gd name="connsiteY2-150" fmla="*/ 445184 h 449126"/>
                <a:gd name="connsiteX3-151" fmla="*/ 0 w 1822079"/>
                <a:gd name="connsiteY3-152" fmla="*/ 449126 h 449126"/>
                <a:gd name="connsiteX0-153" fmla="*/ 0 w 1822079"/>
                <a:gd name="connsiteY0-154" fmla="*/ 449865 h 449865"/>
                <a:gd name="connsiteX1-155" fmla="*/ 1514912 w 1822079"/>
                <a:gd name="connsiteY1-156" fmla="*/ 202 h 449865"/>
                <a:gd name="connsiteX2-157" fmla="*/ 1822079 w 1822079"/>
                <a:gd name="connsiteY2-158" fmla="*/ 445923 h 449865"/>
                <a:gd name="connsiteX3-159" fmla="*/ 0 w 1822079"/>
                <a:gd name="connsiteY3-160" fmla="*/ 449865 h 449865"/>
                <a:gd name="connsiteX0-161" fmla="*/ 0 w 1822079"/>
                <a:gd name="connsiteY0-162" fmla="*/ 449865 h 449865"/>
                <a:gd name="connsiteX1-163" fmla="*/ 1514912 w 1822079"/>
                <a:gd name="connsiteY1-164" fmla="*/ 202 h 449865"/>
                <a:gd name="connsiteX2-165" fmla="*/ 1822079 w 1822079"/>
                <a:gd name="connsiteY2-166" fmla="*/ 445923 h 449865"/>
                <a:gd name="connsiteX3-167" fmla="*/ 0 w 1822079"/>
                <a:gd name="connsiteY3-168" fmla="*/ 449865 h 449865"/>
                <a:gd name="connsiteX0-169" fmla="*/ 0 w 1822079"/>
                <a:gd name="connsiteY0-170" fmla="*/ 386588 h 386588"/>
                <a:gd name="connsiteX1-171" fmla="*/ 1506644 w 1822079"/>
                <a:gd name="connsiteY1-172" fmla="*/ 246 h 386588"/>
                <a:gd name="connsiteX2-173" fmla="*/ 1822079 w 1822079"/>
                <a:gd name="connsiteY2-174" fmla="*/ 382646 h 386588"/>
                <a:gd name="connsiteX3-175" fmla="*/ 0 w 1822079"/>
                <a:gd name="connsiteY3-176" fmla="*/ 386588 h 386588"/>
                <a:gd name="connsiteX0-177" fmla="*/ 0 w 1822079"/>
                <a:gd name="connsiteY0-178" fmla="*/ 369691 h 369691"/>
                <a:gd name="connsiteX1-179" fmla="*/ 1405699 w 1822079"/>
                <a:gd name="connsiteY1-180" fmla="*/ 262 h 369691"/>
                <a:gd name="connsiteX2-181" fmla="*/ 1822079 w 1822079"/>
                <a:gd name="connsiteY2-182" fmla="*/ 365749 h 369691"/>
                <a:gd name="connsiteX3-183" fmla="*/ 0 w 1822079"/>
                <a:gd name="connsiteY3-184" fmla="*/ 369691 h 369691"/>
                <a:gd name="connsiteX0-185" fmla="*/ 0 w 1822079"/>
                <a:gd name="connsiteY0-186" fmla="*/ 369691 h 369691"/>
                <a:gd name="connsiteX1-187" fmla="*/ 1405699 w 1822079"/>
                <a:gd name="connsiteY1-188" fmla="*/ 262 h 369691"/>
                <a:gd name="connsiteX2-189" fmla="*/ 1822079 w 1822079"/>
                <a:gd name="connsiteY2-190" fmla="*/ 365749 h 369691"/>
                <a:gd name="connsiteX3-191" fmla="*/ 0 w 1822079"/>
                <a:gd name="connsiteY3-192" fmla="*/ 369691 h 369691"/>
                <a:gd name="connsiteX0-193" fmla="*/ 0 w 1822079"/>
                <a:gd name="connsiteY0-194" fmla="*/ 381284 h 381284"/>
                <a:gd name="connsiteX1-195" fmla="*/ 1490761 w 1822079"/>
                <a:gd name="connsiteY1-196" fmla="*/ 250 h 381284"/>
                <a:gd name="connsiteX2-197" fmla="*/ 1822079 w 1822079"/>
                <a:gd name="connsiteY2-198" fmla="*/ 377342 h 381284"/>
                <a:gd name="connsiteX3-199" fmla="*/ 0 w 1822079"/>
                <a:gd name="connsiteY3-200" fmla="*/ 381284 h 381284"/>
                <a:gd name="connsiteX0-201" fmla="*/ 0 w 1822079"/>
                <a:gd name="connsiteY0-202" fmla="*/ 381284 h 381284"/>
                <a:gd name="connsiteX1-203" fmla="*/ 1490761 w 1822079"/>
                <a:gd name="connsiteY1-204" fmla="*/ 250 h 381284"/>
                <a:gd name="connsiteX2-205" fmla="*/ 1822079 w 1822079"/>
                <a:gd name="connsiteY2-206" fmla="*/ 377342 h 381284"/>
                <a:gd name="connsiteX3-207" fmla="*/ 0 w 1822079"/>
                <a:gd name="connsiteY3-208" fmla="*/ 381284 h 381284"/>
                <a:gd name="connsiteX0-209" fmla="*/ 0 w 1822079"/>
                <a:gd name="connsiteY0-210" fmla="*/ 381034 h 381034"/>
                <a:gd name="connsiteX1-211" fmla="*/ 1490761 w 1822079"/>
                <a:gd name="connsiteY1-212" fmla="*/ 0 h 381034"/>
                <a:gd name="connsiteX2-213" fmla="*/ 1822079 w 1822079"/>
                <a:gd name="connsiteY2-214" fmla="*/ 377092 h 381034"/>
                <a:gd name="connsiteX3-215" fmla="*/ 0 w 1822079"/>
                <a:gd name="connsiteY3-216" fmla="*/ 381034 h 381034"/>
                <a:gd name="connsiteX0-217" fmla="*/ 0 w 1822079"/>
                <a:gd name="connsiteY0-218" fmla="*/ 381034 h 381034"/>
                <a:gd name="connsiteX1-219" fmla="*/ 1490761 w 1822079"/>
                <a:gd name="connsiteY1-220" fmla="*/ 0 h 381034"/>
                <a:gd name="connsiteX2-221" fmla="*/ 1822079 w 1822079"/>
                <a:gd name="connsiteY2-222" fmla="*/ 377092 h 381034"/>
                <a:gd name="connsiteX3-223" fmla="*/ 0 w 1822079"/>
                <a:gd name="connsiteY3-224" fmla="*/ 381034 h 381034"/>
                <a:gd name="connsiteX0-225" fmla="*/ 0 w 1822079"/>
                <a:gd name="connsiteY0-226" fmla="*/ 381034 h 381034"/>
                <a:gd name="connsiteX1-227" fmla="*/ 1490761 w 1822079"/>
                <a:gd name="connsiteY1-228" fmla="*/ 0 h 381034"/>
                <a:gd name="connsiteX2-229" fmla="*/ 1822079 w 1822079"/>
                <a:gd name="connsiteY2-230" fmla="*/ 377092 h 381034"/>
                <a:gd name="connsiteX3-231" fmla="*/ 0 w 1822079"/>
                <a:gd name="connsiteY3-232" fmla="*/ 381034 h 381034"/>
                <a:gd name="connsiteX0-233" fmla="*/ 0 w 1822079"/>
                <a:gd name="connsiteY0-234" fmla="*/ 381034 h 381034"/>
                <a:gd name="connsiteX1-235" fmla="*/ 1490761 w 1822079"/>
                <a:gd name="connsiteY1-236" fmla="*/ 0 h 381034"/>
                <a:gd name="connsiteX2-237" fmla="*/ 1822079 w 1822079"/>
                <a:gd name="connsiteY2-238" fmla="*/ 377092 h 381034"/>
                <a:gd name="connsiteX3-239" fmla="*/ 0 w 1822079"/>
                <a:gd name="connsiteY3-240" fmla="*/ 381034 h 381034"/>
                <a:gd name="connsiteX0-241" fmla="*/ 0 w 1822079"/>
                <a:gd name="connsiteY0-242" fmla="*/ 376407 h 376407"/>
                <a:gd name="connsiteX1-243" fmla="*/ 1462705 w 1822079"/>
                <a:gd name="connsiteY1-244" fmla="*/ 0 h 376407"/>
                <a:gd name="connsiteX2-245" fmla="*/ 1822079 w 1822079"/>
                <a:gd name="connsiteY2-246" fmla="*/ 372465 h 376407"/>
                <a:gd name="connsiteX3-247" fmla="*/ 0 w 1822079"/>
                <a:gd name="connsiteY3-248" fmla="*/ 376407 h 376407"/>
                <a:gd name="connsiteX0-249" fmla="*/ 0 w 1822079"/>
                <a:gd name="connsiteY0-250" fmla="*/ 376407 h 376407"/>
                <a:gd name="connsiteX1-251" fmla="*/ 1462705 w 1822079"/>
                <a:gd name="connsiteY1-252" fmla="*/ 0 h 376407"/>
                <a:gd name="connsiteX2-253" fmla="*/ 1822079 w 1822079"/>
                <a:gd name="connsiteY2-254" fmla="*/ 372465 h 376407"/>
                <a:gd name="connsiteX3-255" fmla="*/ 0 w 1822079"/>
                <a:gd name="connsiteY3-256" fmla="*/ 376407 h 376407"/>
                <a:gd name="connsiteX0-257" fmla="*/ 0 w 1822079"/>
                <a:gd name="connsiteY0-258" fmla="*/ 376407 h 376407"/>
                <a:gd name="connsiteX1-259" fmla="*/ 1462705 w 1822079"/>
                <a:gd name="connsiteY1-260" fmla="*/ 0 h 376407"/>
                <a:gd name="connsiteX2-261" fmla="*/ 1822079 w 1822079"/>
                <a:gd name="connsiteY2-262" fmla="*/ 372465 h 376407"/>
                <a:gd name="connsiteX3-263" fmla="*/ 0 w 1822079"/>
                <a:gd name="connsiteY3-264" fmla="*/ 376407 h 376407"/>
                <a:gd name="connsiteX0-265" fmla="*/ 0 w 1822079"/>
                <a:gd name="connsiteY0-266" fmla="*/ 376407 h 376407"/>
                <a:gd name="connsiteX1-267" fmla="*/ 1462705 w 1822079"/>
                <a:gd name="connsiteY1-268" fmla="*/ 0 h 376407"/>
                <a:gd name="connsiteX2-269" fmla="*/ 1822079 w 1822079"/>
                <a:gd name="connsiteY2-270" fmla="*/ 372465 h 376407"/>
                <a:gd name="connsiteX3-271" fmla="*/ 0 w 1822079"/>
                <a:gd name="connsiteY3-272" fmla="*/ 376407 h 3764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822079" h="376407">
                  <a:moveTo>
                    <a:pt x="0" y="376407"/>
                  </a:moveTo>
                  <a:cubicBezTo>
                    <a:pt x="429232" y="264623"/>
                    <a:pt x="1031793" y="59444"/>
                    <a:pt x="1462705" y="0"/>
                  </a:cubicBezTo>
                  <a:cubicBezTo>
                    <a:pt x="1589674" y="100140"/>
                    <a:pt x="1641051" y="155143"/>
                    <a:pt x="1822079" y="372465"/>
                  </a:cubicBezTo>
                  <a:lnTo>
                    <a:pt x="0" y="376407"/>
                  </a:lnTo>
                  <a:close/>
                </a:path>
              </a:pathLst>
            </a:custGeom>
            <a:gradFill>
              <a:gsLst>
                <a:gs pos="12000">
                  <a:srgbClr val="000000">
                    <a:alpha val="45000"/>
                  </a:srgbClr>
                </a:gs>
                <a:gs pos="28000">
                  <a:srgbClr val="000000">
                    <a:alpha val="25000"/>
                  </a:srgbClr>
                </a:gs>
                <a:gs pos="81000">
                  <a:srgbClr val="000000">
                    <a:alpha val="3000"/>
                  </a:srgbClr>
                </a:gs>
                <a:gs pos="100000">
                  <a:schemeClr val="tx1">
                    <a:alpha val="0"/>
                  </a:schemeClr>
                </a:gs>
                <a:gs pos="66000">
                  <a:srgbClr val="000000">
                    <a:alpha val="6000"/>
                  </a:srgbClr>
                </a:gs>
                <a:gs pos="49000">
                  <a:srgbClr val="000000">
                    <a:alpha val="11000"/>
                  </a:srgbClr>
                </a:gs>
                <a:gs pos="0">
                  <a:schemeClr val="tx1">
                    <a:alpha val="48000"/>
                  </a:schemeClr>
                </a:gs>
              </a:gsLst>
              <a:lin ang="16200000" scaled="0"/>
            </a:gra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5816599" y="1500201"/>
              <a:ext cx="1982801" cy="3344862"/>
            </a:xfrm>
            <a:custGeom>
              <a:avLst/>
              <a:gdLst>
                <a:gd name="connsiteX0" fmla="*/ 2481682 w 2895600"/>
                <a:gd name="connsiteY0" fmla="*/ 0 h 4648200"/>
                <a:gd name="connsiteX1" fmla="*/ 2895600 w 2895600"/>
                <a:gd name="connsiteY1" fmla="*/ 450875 h 4648200"/>
                <a:gd name="connsiteX2" fmla="*/ 2895600 w 2895600"/>
                <a:gd name="connsiteY2" fmla="*/ 4197325 h 4648200"/>
                <a:gd name="connsiteX3" fmla="*/ 2481682 w 2895600"/>
                <a:gd name="connsiteY3" fmla="*/ 4648200 h 4648200"/>
                <a:gd name="connsiteX4" fmla="*/ 0 w 2895600"/>
                <a:gd name="connsiteY4" fmla="*/ 4357817 h 4648200"/>
                <a:gd name="connsiteX5" fmla="*/ 0 w 2895600"/>
                <a:gd name="connsiteY5" fmla="*/ 268088 h 4648200"/>
                <a:gd name="connsiteX6" fmla="*/ 242032 w 2895600"/>
                <a:gd name="connsiteY6" fmla="*/ 235199 h 4648200"/>
                <a:gd name="connsiteX7" fmla="*/ 2481682 w 2895600"/>
                <a:gd name="connsiteY7" fmla="*/ 0 h 464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5600" h="4648200">
                  <a:moveTo>
                    <a:pt x="2481682" y="0"/>
                  </a:moveTo>
                  <a:cubicBezTo>
                    <a:pt x="2710282" y="0"/>
                    <a:pt x="2895600" y="201864"/>
                    <a:pt x="2895600" y="450875"/>
                  </a:cubicBezTo>
                  <a:lnTo>
                    <a:pt x="2895600" y="4197325"/>
                  </a:lnTo>
                  <a:cubicBezTo>
                    <a:pt x="2895600" y="4446336"/>
                    <a:pt x="2710282" y="4648200"/>
                    <a:pt x="2481682" y="4648200"/>
                  </a:cubicBezTo>
                  <a:lnTo>
                    <a:pt x="0" y="4357817"/>
                  </a:lnTo>
                  <a:lnTo>
                    <a:pt x="0" y="268088"/>
                  </a:lnTo>
                  <a:lnTo>
                    <a:pt x="242032" y="235199"/>
                  </a:lnTo>
                  <a:cubicBezTo>
                    <a:pt x="1160410" y="111219"/>
                    <a:pt x="2037182" y="0"/>
                    <a:pt x="248168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28575">
              <a:gradFill>
                <a:gsLst>
                  <a:gs pos="0">
                    <a:srgbClr val="F7F7F7"/>
                  </a:gs>
                  <a:gs pos="100000">
                    <a:srgbClr val="CFCFCF"/>
                  </a:gs>
                </a:gsLst>
                <a:lin ang="10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2522584" y="1764413"/>
            <a:ext cx="1982801" cy="3344862"/>
          </a:xfrm>
          <a:custGeom>
            <a:avLst/>
            <a:gdLst>
              <a:gd name="connsiteX0" fmla="*/ 2481682 w 2895600"/>
              <a:gd name="connsiteY0" fmla="*/ 0 h 4648200"/>
              <a:gd name="connsiteX1" fmla="*/ 2895600 w 2895600"/>
              <a:gd name="connsiteY1" fmla="*/ 450875 h 4648200"/>
              <a:gd name="connsiteX2" fmla="*/ 2895600 w 2895600"/>
              <a:gd name="connsiteY2" fmla="*/ 4197325 h 4648200"/>
              <a:gd name="connsiteX3" fmla="*/ 2481682 w 2895600"/>
              <a:gd name="connsiteY3" fmla="*/ 4648200 h 4648200"/>
              <a:gd name="connsiteX4" fmla="*/ 0 w 2895600"/>
              <a:gd name="connsiteY4" fmla="*/ 4357817 h 4648200"/>
              <a:gd name="connsiteX5" fmla="*/ 0 w 2895600"/>
              <a:gd name="connsiteY5" fmla="*/ 268088 h 4648200"/>
              <a:gd name="connsiteX6" fmla="*/ 242032 w 2895600"/>
              <a:gd name="connsiteY6" fmla="*/ 235199 h 4648200"/>
              <a:gd name="connsiteX7" fmla="*/ 2481682 w 2895600"/>
              <a:gd name="connsiteY7" fmla="*/ 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5600" h="4648200">
                <a:moveTo>
                  <a:pt x="2481682" y="0"/>
                </a:moveTo>
                <a:cubicBezTo>
                  <a:pt x="2710282" y="0"/>
                  <a:pt x="2895600" y="201864"/>
                  <a:pt x="2895600" y="450875"/>
                </a:cubicBezTo>
                <a:lnTo>
                  <a:pt x="2895600" y="4197325"/>
                </a:lnTo>
                <a:cubicBezTo>
                  <a:pt x="2895600" y="4446336"/>
                  <a:pt x="2710282" y="4648200"/>
                  <a:pt x="2481682" y="4648200"/>
                </a:cubicBezTo>
                <a:lnTo>
                  <a:pt x="0" y="4357817"/>
                </a:lnTo>
                <a:lnTo>
                  <a:pt x="0" y="268088"/>
                </a:lnTo>
                <a:lnTo>
                  <a:pt x="242032" y="235199"/>
                </a:lnTo>
                <a:cubicBezTo>
                  <a:pt x="1160410" y="111219"/>
                  <a:pt x="2037182" y="0"/>
                  <a:pt x="248168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 w="28575">
            <a:gradFill>
              <a:gsLst>
                <a:gs pos="0">
                  <a:srgbClr val="F7F7F7"/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1250998" y="1830236"/>
            <a:ext cx="1271587" cy="3197529"/>
          </a:xfrm>
          <a:custGeom>
            <a:avLst/>
            <a:gdLst>
              <a:gd name="connsiteX0" fmla="*/ 767235 w 1271587"/>
              <a:gd name="connsiteY0" fmla="*/ 0 h 3197529"/>
              <a:gd name="connsiteX1" fmla="*/ 1271587 w 1271587"/>
              <a:gd name="connsiteY1" fmla="*/ 126088 h 3197529"/>
              <a:gd name="connsiteX2" fmla="*/ 1271587 w 1271587"/>
              <a:gd name="connsiteY2" fmla="*/ 3066470 h 3197529"/>
              <a:gd name="connsiteX3" fmla="*/ 747354 w 1271587"/>
              <a:gd name="connsiteY3" fmla="*/ 3197529 h 3197529"/>
              <a:gd name="connsiteX4" fmla="*/ 605625 w 1271587"/>
              <a:gd name="connsiteY4" fmla="*/ 3068717 h 3197529"/>
              <a:gd name="connsiteX5" fmla="*/ 0 w 1271587"/>
              <a:gd name="connsiteY5" fmla="*/ 1606609 h 3197529"/>
              <a:gd name="connsiteX6" fmla="*/ 752463 w 1271587"/>
              <a:gd name="connsiteY6" fmla="*/ 11047 h 319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1587" h="3197529">
                <a:moveTo>
                  <a:pt x="767235" y="0"/>
                </a:moveTo>
                <a:lnTo>
                  <a:pt x="1271587" y="126088"/>
                </a:lnTo>
                <a:lnTo>
                  <a:pt x="1271587" y="3066470"/>
                </a:lnTo>
                <a:lnTo>
                  <a:pt x="747354" y="3197529"/>
                </a:lnTo>
                <a:lnTo>
                  <a:pt x="605625" y="3068717"/>
                </a:lnTo>
                <a:cubicBezTo>
                  <a:pt x="231439" y="2694531"/>
                  <a:pt x="0" y="2177598"/>
                  <a:pt x="0" y="1606609"/>
                </a:cubicBezTo>
                <a:cubicBezTo>
                  <a:pt x="0" y="964247"/>
                  <a:pt x="292915" y="390299"/>
                  <a:pt x="752463" y="1104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innerShdw blurRad="177800" dist="101600" dir="10800000">
              <a:srgbClr val="1F1F1F">
                <a:alpha val="4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文本框 3"/>
          <p:cNvSpPr txBox="1"/>
          <p:nvPr/>
        </p:nvSpPr>
        <p:spPr>
          <a:xfrm>
            <a:off x="1849115" y="2455107"/>
            <a:ext cx="553998" cy="19243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网络营销方案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4"/>
          <p:cNvSpPr txBox="1"/>
          <p:nvPr/>
        </p:nvSpPr>
        <p:spPr>
          <a:xfrm>
            <a:off x="3289275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62198" y="2163968"/>
            <a:ext cx="635780" cy="88588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 fov="270000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9" name="文本框 29"/>
          <p:cNvSpPr txBox="1"/>
          <p:nvPr/>
        </p:nvSpPr>
        <p:spPr>
          <a:xfrm>
            <a:off x="4829775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34467" y="2163968"/>
            <a:ext cx="635780" cy="88588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1" name="文本框 31"/>
          <p:cNvSpPr txBox="1"/>
          <p:nvPr/>
        </p:nvSpPr>
        <p:spPr>
          <a:xfrm>
            <a:off x="6489884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588569" y="2163968"/>
            <a:ext cx="635780" cy="88588"/>
          </a:xfrm>
          <a:prstGeom prst="rect">
            <a:avLst/>
          </a:prstGeom>
          <a:solidFill>
            <a:srgbClr val="2684E2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3" name="文本框 33"/>
          <p:cNvSpPr txBox="1"/>
          <p:nvPr/>
        </p:nvSpPr>
        <p:spPr>
          <a:xfrm>
            <a:off x="8107188" y="2189798"/>
            <a:ext cx="835907" cy="523220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210591" y="2163968"/>
            <a:ext cx="635780" cy="8858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5" name="文本框 35"/>
          <p:cNvSpPr txBox="1"/>
          <p:nvPr/>
        </p:nvSpPr>
        <p:spPr>
          <a:xfrm>
            <a:off x="9655073" y="2189798"/>
            <a:ext cx="835907" cy="523220"/>
          </a:xfrm>
          <a:prstGeom prst="rect">
            <a:avLst/>
          </a:prstGeom>
          <a:noFill/>
          <a:scene3d>
            <a:camera prst="perspectiveLeft">
              <a:rot lat="0" lon="120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05</a:t>
            </a:r>
            <a:endParaRPr lang="zh-CN" altLang="en-US" sz="2800" b="1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759655" y="2163968"/>
            <a:ext cx="635780" cy="885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perspectiveLeft">
              <a:rot lat="0" lon="12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grpSp>
        <p:nvGrpSpPr>
          <p:cNvPr id="37" name="Group 4"/>
          <p:cNvGrpSpPr>
            <a:grpSpLocks noChangeAspect="1"/>
          </p:cNvGrpSpPr>
          <p:nvPr/>
        </p:nvGrpSpPr>
        <p:grpSpPr bwMode="auto">
          <a:xfrm>
            <a:off x="3437647" y="2966682"/>
            <a:ext cx="389659" cy="331932"/>
            <a:chOff x="3688" y="2034"/>
            <a:chExt cx="297" cy="253"/>
          </a:xfrm>
          <a:solidFill>
            <a:srgbClr val="0070C0"/>
          </a:solidFill>
          <a:scene3d>
            <a:camera prst="perspectiveLeft"/>
            <a:lightRig rig="threePt" dir="t"/>
          </a:scene3d>
        </p:grpSpPr>
        <p:sp>
          <p:nvSpPr>
            <p:cNvPr id="38" name="Freeform 5"/>
            <p:cNvSpPr/>
            <p:nvPr/>
          </p:nvSpPr>
          <p:spPr bwMode="auto">
            <a:xfrm>
              <a:off x="3688" y="2145"/>
              <a:ext cx="154" cy="142"/>
            </a:xfrm>
            <a:custGeom>
              <a:avLst/>
              <a:gdLst>
                <a:gd name="T0" fmla="*/ 10 w 64"/>
                <a:gd name="T1" fmla="*/ 0 h 58"/>
                <a:gd name="T2" fmla="*/ 10 w 64"/>
                <a:gd name="T3" fmla="*/ 0 h 58"/>
                <a:gd name="T4" fmla="*/ 2 w 64"/>
                <a:gd name="T5" fmla="*/ 18 h 58"/>
                <a:gd name="T6" fmla="*/ 21 w 64"/>
                <a:gd name="T7" fmla="*/ 47 h 58"/>
                <a:gd name="T8" fmla="*/ 18 w 64"/>
                <a:gd name="T9" fmla="*/ 57 h 58"/>
                <a:gd name="T10" fmla="*/ 19 w 64"/>
                <a:gd name="T11" fmla="*/ 58 h 58"/>
                <a:gd name="T12" fmla="*/ 37 w 64"/>
                <a:gd name="T13" fmla="*/ 50 h 58"/>
                <a:gd name="T14" fmla="*/ 64 w 64"/>
                <a:gd name="T15" fmla="*/ 44 h 58"/>
                <a:gd name="T16" fmla="*/ 10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6" y="5"/>
                    <a:pt x="2" y="11"/>
                    <a:pt x="2" y="18"/>
                  </a:cubicBezTo>
                  <a:cubicBezTo>
                    <a:pt x="0" y="29"/>
                    <a:pt x="9" y="40"/>
                    <a:pt x="21" y="47"/>
                  </a:cubicBezTo>
                  <a:cubicBezTo>
                    <a:pt x="22" y="51"/>
                    <a:pt x="18" y="57"/>
                    <a:pt x="18" y="57"/>
                  </a:cubicBezTo>
                  <a:cubicBezTo>
                    <a:pt x="16" y="58"/>
                    <a:pt x="19" y="58"/>
                    <a:pt x="19" y="58"/>
                  </a:cubicBezTo>
                  <a:cubicBezTo>
                    <a:pt x="26" y="58"/>
                    <a:pt x="33" y="53"/>
                    <a:pt x="37" y="50"/>
                  </a:cubicBezTo>
                  <a:cubicBezTo>
                    <a:pt x="47" y="51"/>
                    <a:pt x="56" y="48"/>
                    <a:pt x="64" y="44"/>
                  </a:cubicBezTo>
                  <a:cubicBezTo>
                    <a:pt x="35" y="42"/>
                    <a:pt x="10" y="2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3719" y="2034"/>
              <a:ext cx="266" cy="250"/>
            </a:xfrm>
            <a:custGeom>
              <a:avLst/>
              <a:gdLst>
                <a:gd name="T0" fmla="*/ 110 w 110"/>
                <a:gd name="T1" fmla="*/ 44 h 103"/>
                <a:gd name="T2" fmla="*/ 55 w 110"/>
                <a:gd name="T3" fmla="*/ 0 h 103"/>
                <a:gd name="T4" fmla="*/ 0 w 110"/>
                <a:gd name="T5" fmla="*/ 44 h 103"/>
                <a:gd name="T6" fmla="*/ 54 w 110"/>
                <a:gd name="T7" fmla="*/ 87 h 103"/>
                <a:gd name="T8" fmla="*/ 83 w 110"/>
                <a:gd name="T9" fmla="*/ 102 h 103"/>
                <a:gd name="T10" fmla="*/ 86 w 110"/>
                <a:gd name="T11" fmla="*/ 100 h 103"/>
                <a:gd name="T12" fmla="*/ 79 w 110"/>
                <a:gd name="T13" fmla="*/ 84 h 103"/>
                <a:gd name="T14" fmla="*/ 110 w 110"/>
                <a:gd name="T15" fmla="*/ 44 h 103"/>
                <a:gd name="T16" fmla="*/ 86 w 110"/>
                <a:gd name="T17" fmla="*/ 32 h 103"/>
                <a:gd name="T18" fmla="*/ 82 w 110"/>
                <a:gd name="T19" fmla="*/ 36 h 103"/>
                <a:gd name="T20" fmla="*/ 81 w 110"/>
                <a:gd name="T21" fmla="*/ 36 h 103"/>
                <a:gd name="T22" fmla="*/ 78 w 110"/>
                <a:gd name="T23" fmla="*/ 32 h 103"/>
                <a:gd name="T24" fmla="*/ 78 w 110"/>
                <a:gd name="T25" fmla="*/ 32 h 103"/>
                <a:gd name="T26" fmla="*/ 81 w 110"/>
                <a:gd name="T27" fmla="*/ 28 h 103"/>
                <a:gd name="T28" fmla="*/ 82 w 110"/>
                <a:gd name="T29" fmla="*/ 28 h 103"/>
                <a:gd name="T30" fmla="*/ 86 w 110"/>
                <a:gd name="T31" fmla="*/ 32 h 103"/>
                <a:gd name="T32" fmla="*/ 69 w 110"/>
                <a:gd name="T33" fmla="*/ 58 h 103"/>
                <a:gd name="T34" fmla="*/ 63 w 110"/>
                <a:gd name="T35" fmla="*/ 64 h 103"/>
                <a:gd name="T36" fmla="*/ 62 w 110"/>
                <a:gd name="T37" fmla="*/ 64 h 103"/>
                <a:gd name="T38" fmla="*/ 57 w 110"/>
                <a:gd name="T39" fmla="*/ 58 h 103"/>
                <a:gd name="T40" fmla="*/ 57 w 110"/>
                <a:gd name="T41" fmla="*/ 40 h 103"/>
                <a:gd name="T42" fmla="*/ 56 w 110"/>
                <a:gd name="T43" fmla="*/ 36 h 103"/>
                <a:gd name="T44" fmla="*/ 49 w 110"/>
                <a:gd name="T45" fmla="*/ 36 h 103"/>
                <a:gd name="T46" fmla="*/ 49 w 110"/>
                <a:gd name="T47" fmla="*/ 58 h 103"/>
                <a:gd name="T48" fmla="*/ 46 w 110"/>
                <a:gd name="T49" fmla="*/ 64 h 103"/>
                <a:gd name="T50" fmla="*/ 45 w 110"/>
                <a:gd name="T51" fmla="*/ 64 h 103"/>
                <a:gd name="T52" fmla="*/ 41 w 110"/>
                <a:gd name="T53" fmla="*/ 58 h 103"/>
                <a:gd name="T54" fmla="*/ 41 w 110"/>
                <a:gd name="T55" fmla="*/ 40 h 103"/>
                <a:gd name="T56" fmla="*/ 38 w 110"/>
                <a:gd name="T57" fmla="*/ 36 h 103"/>
                <a:gd name="T58" fmla="*/ 33 w 110"/>
                <a:gd name="T59" fmla="*/ 36 h 103"/>
                <a:gd name="T60" fmla="*/ 33 w 110"/>
                <a:gd name="T61" fmla="*/ 58 h 103"/>
                <a:gd name="T62" fmla="*/ 29 w 110"/>
                <a:gd name="T63" fmla="*/ 64 h 103"/>
                <a:gd name="T64" fmla="*/ 27 w 110"/>
                <a:gd name="T65" fmla="*/ 64 h 103"/>
                <a:gd name="T66" fmla="*/ 21 w 110"/>
                <a:gd name="T67" fmla="*/ 58 h 103"/>
                <a:gd name="T68" fmla="*/ 21 w 110"/>
                <a:gd name="T69" fmla="*/ 30 h 103"/>
                <a:gd name="T70" fmla="*/ 28 w 110"/>
                <a:gd name="T71" fmla="*/ 28 h 103"/>
                <a:gd name="T72" fmla="*/ 45 w 110"/>
                <a:gd name="T73" fmla="*/ 28 h 103"/>
                <a:gd name="T74" fmla="*/ 46 w 110"/>
                <a:gd name="T75" fmla="*/ 28 h 103"/>
                <a:gd name="T76" fmla="*/ 60 w 110"/>
                <a:gd name="T77" fmla="*/ 28 h 103"/>
                <a:gd name="T78" fmla="*/ 69 w 110"/>
                <a:gd name="T79" fmla="*/ 35 h 103"/>
                <a:gd name="T80" fmla="*/ 69 w 110"/>
                <a:gd name="T81" fmla="*/ 58 h 103"/>
                <a:gd name="T82" fmla="*/ 85 w 110"/>
                <a:gd name="T83" fmla="*/ 60 h 103"/>
                <a:gd name="T84" fmla="*/ 81 w 110"/>
                <a:gd name="T85" fmla="*/ 64 h 103"/>
                <a:gd name="T86" fmla="*/ 81 w 110"/>
                <a:gd name="T87" fmla="*/ 64 h 103"/>
                <a:gd name="T88" fmla="*/ 77 w 110"/>
                <a:gd name="T89" fmla="*/ 60 h 103"/>
                <a:gd name="T90" fmla="*/ 77 w 110"/>
                <a:gd name="T91" fmla="*/ 44 h 103"/>
                <a:gd name="T92" fmla="*/ 81 w 110"/>
                <a:gd name="T93" fmla="*/ 40 h 103"/>
                <a:gd name="T94" fmla="*/ 81 w 110"/>
                <a:gd name="T95" fmla="*/ 40 h 103"/>
                <a:gd name="T96" fmla="*/ 85 w 110"/>
                <a:gd name="T97" fmla="*/ 44 h 103"/>
                <a:gd name="T98" fmla="*/ 85 w 110"/>
                <a:gd name="T9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" h="103">
                  <a:moveTo>
                    <a:pt x="110" y="44"/>
                  </a:moveTo>
                  <a:cubicBezTo>
                    <a:pt x="110" y="20"/>
                    <a:pt x="86" y="0"/>
                    <a:pt x="55" y="0"/>
                  </a:cubicBezTo>
                  <a:cubicBezTo>
                    <a:pt x="24" y="0"/>
                    <a:pt x="0" y="20"/>
                    <a:pt x="0" y="44"/>
                  </a:cubicBezTo>
                  <a:cubicBezTo>
                    <a:pt x="0" y="68"/>
                    <a:pt x="24" y="87"/>
                    <a:pt x="54" y="87"/>
                  </a:cubicBezTo>
                  <a:cubicBezTo>
                    <a:pt x="59" y="92"/>
                    <a:pt x="73" y="102"/>
                    <a:pt x="83" y="102"/>
                  </a:cubicBezTo>
                  <a:cubicBezTo>
                    <a:pt x="83" y="102"/>
                    <a:pt x="88" y="103"/>
                    <a:pt x="86" y="100"/>
                  </a:cubicBezTo>
                  <a:cubicBezTo>
                    <a:pt x="86" y="100"/>
                    <a:pt x="77" y="90"/>
                    <a:pt x="79" y="84"/>
                  </a:cubicBezTo>
                  <a:cubicBezTo>
                    <a:pt x="98" y="76"/>
                    <a:pt x="110" y="61"/>
                    <a:pt x="110" y="44"/>
                  </a:cubicBezTo>
                  <a:close/>
                  <a:moveTo>
                    <a:pt x="86" y="32"/>
                  </a:moveTo>
                  <a:cubicBezTo>
                    <a:pt x="86" y="34"/>
                    <a:pt x="84" y="36"/>
                    <a:pt x="82" y="36"/>
                  </a:cubicBezTo>
                  <a:cubicBezTo>
                    <a:pt x="81" y="36"/>
                    <a:pt x="81" y="36"/>
                    <a:pt x="81" y="36"/>
                  </a:cubicBezTo>
                  <a:cubicBezTo>
                    <a:pt x="79" y="36"/>
                    <a:pt x="78" y="34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0"/>
                    <a:pt x="79" y="28"/>
                    <a:pt x="81" y="28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4" y="28"/>
                    <a:pt x="86" y="30"/>
                    <a:pt x="86" y="32"/>
                  </a:cubicBezTo>
                  <a:close/>
                  <a:moveTo>
                    <a:pt x="69" y="58"/>
                  </a:moveTo>
                  <a:cubicBezTo>
                    <a:pt x="69" y="60"/>
                    <a:pt x="66" y="64"/>
                    <a:pt x="6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0" y="64"/>
                    <a:pt x="57" y="60"/>
                    <a:pt x="57" y="58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39"/>
                    <a:pt x="57" y="36"/>
                    <a:pt x="56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60"/>
                    <a:pt x="48" y="64"/>
                    <a:pt x="46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3" y="64"/>
                    <a:pt x="41" y="60"/>
                    <a:pt x="41" y="58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1" y="38"/>
                    <a:pt x="40" y="36"/>
                    <a:pt x="38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60"/>
                    <a:pt x="30" y="64"/>
                    <a:pt x="29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5" y="64"/>
                    <a:pt x="21" y="60"/>
                    <a:pt x="21" y="58"/>
                  </a:cubicBezTo>
                  <a:cubicBezTo>
                    <a:pt x="21" y="49"/>
                    <a:pt x="21" y="40"/>
                    <a:pt x="21" y="30"/>
                  </a:cubicBezTo>
                  <a:cubicBezTo>
                    <a:pt x="21" y="28"/>
                    <a:pt x="25" y="28"/>
                    <a:pt x="28" y="28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5" y="28"/>
                    <a:pt x="69" y="32"/>
                    <a:pt x="69" y="35"/>
                  </a:cubicBezTo>
                  <a:cubicBezTo>
                    <a:pt x="69" y="42"/>
                    <a:pt x="69" y="50"/>
                    <a:pt x="69" y="58"/>
                  </a:cubicBezTo>
                  <a:close/>
                  <a:moveTo>
                    <a:pt x="85" y="60"/>
                  </a:moveTo>
                  <a:cubicBezTo>
                    <a:pt x="85" y="62"/>
                    <a:pt x="83" y="64"/>
                    <a:pt x="81" y="64"/>
                  </a:cubicBezTo>
                  <a:cubicBezTo>
                    <a:pt x="81" y="64"/>
                    <a:pt x="81" y="64"/>
                    <a:pt x="81" y="64"/>
                  </a:cubicBezTo>
                  <a:cubicBezTo>
                    <a:pt x="79" y="64"/>
                    <a:pt x="77" y="62"/>
                    <a:pt x="77" y="60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42"/>
                    <a:pt x="79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3" y="40"/>
                    <a:pt x="85" y="42"/>
                    <a:pt x="85" y="44"/>
                  </a:cubicBezTo>
                  <a:lnTo>
                    <a:pt x="8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9"/>
          <p:cNvGrpSpPr>
            <a:grpSpLocks noChangeAspect="1"/>
          </p:cNvGrpSpPr>
          <p:nvPr/>
        </p:nvGrpSpPr>
        <p:grpSpPr bwMode="auto">
          <a:xfrm>
            <a:off x="5038220" y="2924944"/>
            <a:ext cx="369980" cy="367355"/>
            <a:chOff x="3740" y="2027"/>
            <a:chExt cx="282" cy="280"/>
          </a:xfrm>
          <a:solidFill>
            <a:srgbClr val="00B0F0"/>
          </a:solidFill>
          <a:scene3d>
            <a:camera prst="perspectiveLeft"/>
            <a:lightRig rig="threePt" dir="t"/>
          </a:scene3d>
        </p:grpSpPr>
        <p:sp>
          <p:nvSpPr>
            <p:cNvPr id="41" name="Freeform 10"/>
            <p:cNvSpPr/>
            <p:nvPr/>
          </p:nvSpPr>
          <p:spPr bwMode="auto">
            <a:xfrm>
              <a:off x="3810" y="2110"/>
              <a:ext cx="21" cy="32"/>
            </a:xfrm>
            <a:custGeom>
              <a:avLst/>
              <a:gdLst>
                <a:gd name="T0" fmla="*/ 1 w 9"/>
                <a:gd name="T1" fmla="*/ 5 h 13"/>
                <a:gd name="T2" fmla="*/ 2 w 9"/>
                <a:gd name="T3" fmla="*/ 13 h 13"/>
                <a:gd name="T4" fmla="*/ 8 w 9"/>
                <a:gd name="T5" fmla="*/ 8 h 13"/>
                <a:gd name="T6" fmla="*/ 6 w 9"/>
                <a:gd name="T7" fmla="*/ 0 h 13"/>
                <a:gd name="T8" fmla="*/ 1 w 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3">
                  <a:moveTo>
                    <a:pt x="1" y="5"/>
                  </a:moveTo>
                  <a:cubicBezTo>
                    <a:pt x="0" y="9"/>
                    <a:pt x="0" y="12"/>
                    <a:pt x="2" y="13"/>
                  </a:cubicBezTo>
                  <a:cubicBezTo>
                    <a:pt x="4" y="13"/>
                    <a:pt x="6" y="10"/>
                    <a:pt x="8" y="8"/>
                  </a:cubicBezTo>
                  <a:cubicBezTo>
                    <a:pt x="9" y="4"/>
                    <a:pt x="8" y="1"/>
                    <a:pt x="6" y="0"/>
                  </a:cubicBezTo>
                  <a:cubicBezTo>
                    <a:pt x="4" y="0"/>
                    <a:pt x="2" y="2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1"/>
            <p:cNvSpPr/>
            <p:nvPr/>
          </p:nvSpPr>
          <p:spPr bwMode="auto">
            <a:xfrm>
              <a:off x="3844" y="2125"/>
              <a:ext cx="19" cy="26"/>
            </a:xfrm>
            <a:custGeom>
              <a:avLst/>
              <a:gdLst>
                <a:gd name="T0" fmla="*/ 5 w 8"/>
                <a:gd name="T1" fmla="*/ 0 h 11"/>
                <a:gd name="T2" fmla="*/ 1 w 8"/>
                <a:gd name="T3" fmla="*/ 4 h 11"/>
                <a:gd name="T4" fmla="*/ 3 w 8"/>
                <a:gd name="T5" fmla="*/ 11 h 11"/>
                <a:gd name="T6" fmla="*/ 7 w 8"/>
                <a:gd name="T7" fmla="*/ 7 h 11"/>
                <a:gd name="T8" fmla="*/ 5 w 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5" y="0"/>
                  </a:moveTo>
                  <a:cubicBezTo>
                    <a:pt x="4" y="0"/>
                    <a:pt x="3" y="2"/>
                    <a:pt x="1" y="4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4" y="11"/>
                    <a:pt x="5" y="9"/>
                    <a:pt x="7" y="7"/>
                  </a:cubicBezTo>
                  <a:cubicBezTo>
                    <a:pt x="8" y="4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2"/>
            <p:cNvSpPr>
              <a:spLocks noEditPoints="1"/>
            </p:cNvSpPr>
            <p:nvPr/>
          </p:nvSpPr>
          <p:spPr bwMode="auto">
            <a:xfrm>
              <a:off x="3740" y="2027"/>
              <a:ext cx="282" cy="280"/>
            </a:xfrm>
            <a:custGeom>
              <a:avLst/>
              <a:gdLst>
                <a:gd name="T0" fmla="*/ 93 w 116"/>
                <a:gd name="T1" fmla="*/ 43 h 115"/>
                <a:gd name="T2" fmla="*/ 75 w 116"/>
                <a:gd name="T3" fmla="*/ 34 h 115"/>
                <a:gd name="T4" fmla="*/ 72 w 116"/>
                <a:gd name="T5" fmla="*/ 17 h 115"/>
                <a:gd name="T6" fmla="*/ 58 w 116"/>
                <a:gd name="T7" fmla="*/ 4 h 115"/>
                <a:gd name="T8" fmla="*/ 36 w 116"/>
                <a:gd name="T9" fmla="*/ 21 h 115"/>
                <a:gd name="T10" fmla="*/ 23 w 116"/>
                <a:gd name="T11" fmla="*/ 21 h 115"/>
                <a:gd name="T12" fmla="*/ 2 w 116"/>
                <a:gd name="T13" fmla="*/ 23 h 115"/>
                <a:gd name="T14" fmla="*/ 15 w 116"/>
                <a:gd name="T15" fmla="*/ 59 h 115"/>
                <a:gd name="T16" fmla="*/ 11 w 116"/>
                <a:gd name="T17" fmla="*/ 91 h 115"/>
                <a:gd name="T18" fmla="*/ 29 w 116"/>
                <a:gd name="T19" fmla="*/ 100 h 115"/>
                <a:gd name="T20" fmla="*/ 43 w 116"/>
                <a:gd name="T21" fmla="*/ 90 h 115"/>
                <a:gd name="T22" fmla="*/ 58 w 116"/>
                <a:gd name="T23" fmla="*/ 103 h 115"/>
                <a:gd name="T24" fmla="*/ 77 w 116"/>
                <a:gd name="T25" fmla="*/ 99 h 115"/>
                <a:gd name="T26" fmla="*/ 77 w 116"/>
                <a:gd name="T27" fmla="*/ 74 h 115"/>
                <a:gd name="T28" fmla="*/ 99 w 116"/>
                <a:gd name="T29" fmla="*/ 61 h 115"/>
                <a:gd name="T30" fmla="*/ 93 w 116"/>
                <a:gd name="T31" fmla="*/ 43 h 115"/>
                <a:gd name="T32" fmla="*/ 21 w 116"/>
                <a:gd name="T33" fmla="*/ 53 h 115"/>
                <a:gd name="T34" fmla="*/ 17 w 116"/>
                <a:gd name="T35" fmla="*/ 48 h 115"/>
                <a:gd name="T36" fmla="*/ 21 w 116"/>
                <a:gd name="T37" fmla="*/ 44 h 115"/>
                <a:gd name="T38" fmla="*/ 25 w 116"/>
                <a:gd name="T39" fmla="*/ 48 h 115"/>
                <a:gd name="T40" fmla="*/ 21 w 116"/>
                <a:gd name="T41" fmla="*/ 53 h 115"/>
                <a:gd name="T42" fmla="*/ 26 w 116"/>
                <a:gd name="T43" fmla="*/ 52 h 115"/>
                <a:gd name="T44" fmla="*/ 63 w 116"/>
                <a:gd name="T45" fmla="*/ 66 h 115"/>
                <a:gd name="T46" fmla="*/ 26 w 116"/>
                <a:gd name="T47" fmla="*/ 52 h 115"/>
                <a:gd name="T48" fmla="*/ 66 w 116"/>
                <a:gd name="T49" fmla="*/ 44 h 115"/>
                <a:gd name="T50" fmla="*/ 58 w 116"/>
                <a:gd name="T51" fmla="*/ 63 h 115"/>
                <a:gd name="T52" fmla="*/ 46 w 116"/>
                <a:gd name="T53" fmla="*/ 55 h 115"/>
                <a:gd name="T54" fmla="*/ 33 w 116"/>
                <a:gd name="T55" fmla="*/ 43 h 115"/>
                <a:gd name="T56" fmla="*/ 42 w 116"/>
                <a:gd name="T57" fmla="*/ 30 h 115"/>
                <a:gd name="T58" fmla="*/ 53 w 116"/>
                <a:gd name="T59" fmla="*/ 36 h 115"/>
                <a:gd name="T60" fmla="*/ 66 w 116"/>
                <a:gd name="T61" fmla="*/ 44 h 115"/>
                <a:gd name="T62" fmla="*/ 72 w 116"/>
                <a:gd name="T63" fmla="*/ 70 h 115"/>
                <a:gd name="T64" fmla="*/ 67 w 116"/>
                <a:gd name="T65" fmla="*/ 65 h 115"/>
                <a:gd name="T66" fmla="*/ 72 w 116"/>
                <a:gd name="T67" fmla="*/ 60 h 115"/>
                <a:gd name="T68" fmla="*/ 76 w 116"/>
                <a:gd name="T69" fmla="*/ 65 h 115"/>
                <a:gd name="T70" fmla="*/ 72 w 116"/>
                <a:gd name="T71" fmla="*/ 7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115">
                  <a:moveTo>
                    <a:pt x="93" y="43"/>
                  </a:moveTo>
                  <a:cubicBezTo>
                    <a:pt x="72" y="43"/>
                    <a:pt x="75" y="34"/>
                    <a:pt x="75" y="34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0" y="0"/>
                    <a:pt x="58" y="4"/>
                    <a:pt x="58" y="4"/>
                  </a:cubicBezTo>
                  <a:cubicBezTo>
                    <a:pt x="50" y="5"/>
                    <a:pt x="38" y="17"/>
                    <a:pt x="36" y="21"/>
                  </a:cubicBezTo>
                  <a:cubicBezTo>
                    <a:pt x="32" y="25"/>
                    <a:pt x="30" y="25"/>
                    <a:pt x="23" y="21"/>
                  </a:cubicBezTo>
                  <a:cubicBezTo>
                    <a:pt x="0" y="8"/>
                    <a:pt x="2" y="23"/>
                    <a:pt x="2" y="23"/>
                  </a:cubicBezTo>
                  <a:cubicBezTo>
                    <a:pt x="2" y="42"/>
                    <a:pt x="11" y="53"/>
                    <a:pt x="15" y="59"/>
                  </a:cubicBezTo>
                  <a:cubicBezTo>
                    <a:pt x="11" y="60"/>
                    <a:pt x="11" y="91"/>
                    <a:pt x="11" y="91"/>
                  </a:cubicBezTo>
                  <a:cubicBezTo>
                    <a:pt x="15" y="111"/>
                    <a:pt x="29" y="100"/>
                    <a:pt x="29" y="10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81" y="115"/>
                    <a:pt x="77" y="99"/>
                    <a:pt x="77" y="99"/>
                  </a:cubicBezTo>
                  <a:cubicBezTo>
                    <a:pt x="77" y="90"/>
                    <a:pt x="77" y="74"/>
                    <a:pt x="77" y="74"/>
                  </a:cubicBezTo>
                  <a:cubicBezTo>
                    <a:pt x="89" y="72"/>
                    <a:pt x="99" y="61"/>
                    <a:pt x="99" y="61"/>
                  </a:cubicBezTo>
                  <a:cubicBezTo>
                    <a:pt x="116" y="43"/>
                    <a:pt x="93" y="43"/>
                    <a:pt x="93" y="43"/>
                  </a:cubicBezTo>
                  <a:close/>
                  <a:moveTo>
                    <a:pt x="21" y="53"/>
                  </a:moveTo>
                  <a:cubicBezTo>
                    <a:pt x="20" y="53"/>
                    <a:pt x="17" y="51"/>
                    <a:pt x="17" y="48"/>
                  </a:cubicBezTo>
                  <a:cubicBezTo>
                    <a:pt x="17" y="46"/>
                    <a:pt x="20" y="44"/>
                    <a:pt x="21" y="44"/>
                  </a:cubicBezTo>
                  <a:cubicBezTo>
                    <a:pt x="24" y="44"/>
                    <a:pt x="25" y="46"/>
                    <a:pt x="25" y="48"/>
                  </a:cubicBezTo>
                  <a:cubicBezTo>
                    <a:pt x="25" y="51"/>
                    <a:pt x="24" y="53"/>
                    <a:pt x="21" y="53"/>
                  </a:cubicBezTo>
                  <a:close/>
                  <a:moveTo>
                    <a:pt x="26" y="52"/>
                  </a:moveTo>
                  <a:cubicBezTo>
                    <a:pt x="26" y="52"/>
                    <a:pt x="26" y="87"/>
                    <a:pt x="63" y="66"/>
                  </a:cubicBezTo>
                  <a:cubicBezTo>
                    <a:pt x="24" y="96"/>
                    <a:pt x="26" y="56"/>
                    <a:pt x="26" y="52"/>
                  </a:cubicBezTo>
                  <a:close/>
                  <a:moveTo>
                    <a:pt x="66" y="44"/>
                  </a:moveTo>
                  <a:cubicBezTo>
                    <a:pt x="66" y="44"/>
                    <a:pt x="64" y="57"/>
                    <a:pt x="58" y="63"/>
                  </a:cubicBezTo>
                  <a:cubicBezTo>
                    <a:pt x="47" y="69"/>
                    <a:pt x="46" y="55"/>
                    <a:pt x="46" y="55"/>
                  </a:cubicBezTo>
                  <a:cubicBezTo>
                    <a:pt x="46" y="55"/>
                    <a:pt x="29" y="64"/>
                    <a:pt x="33" y="43"/>
                  </a:cubicBezTo>
                  <a:cubicBezTo>
                    <a:pt x="33" y="43"/>
                    <a:pt x="36" y="31"/>
                    <a:pt x="42" y="30"/>
                  </a:cubicBezTo>
                  <a:cubicBezTo>
                    <a:pt x="49" y="27"/>
                    <a:pt x="53" y="32"/>
                    <a:pt x="53" y="36"/>
                  </a:cubicBezTo>
                  <a:cubicBezTo>
                    <a:pt x="53" y="36"/>
                    <a:pt x="67" y="27"/>
                    <a:pt x="66" y="44"/>
                  </a:cubicBezTo>
                  <a:close/>
                  <a:moveTo>
                    <a:pt x="72" y="70"/>
                  </a:moveTo>
                  <a:cubicBezTo>
                    <a:pt x="70" y="70"/>
                    <a:pt x="67" y="68"/>
                    <a:pt x="67" y="65"/>
                  </a:cubicBezTo>
                  <a:cubicBezTo>
                    <a:pt x="67" y="63"/>
                    <a:pt x="70" y="60"/>
                    <a:pt x="72" y="60"/>
                  </a:cubicBezTo>
                  <a:cubicBezTo>
                    <a:pt x="73" y="60"/>
                    <a:pt x="76" y="63"/>
                    <a:pt x="76" y="65"/>
                  </a:cubicBezTo>
                  <a:cubicBezTo>
                    <a:pt x="76" y="68"/>
                    <a:pt x="73" y="70"/>
                    <a:pt x="7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/>
        </p:nvSpPr>
        <p:spPr bwMode="auto">
          <a:xfrm>
            <a:off x="6670963" y="2946507"/>
            <a:ext cx="401205" cy="357909"/>
          </a:xfrm>
          <a:custGeom>
            <a:avLst/>
            <a:gdLst>
              <a:gd name="T0" fmla="*/ 115 w 115"/>
              <a:gd name="T1" fmla="*/ 37 h 102"/>
              <a:gd name="T2" fmla="*/ 114 w 115"/>
              <a:gd name="T3" fmla="*/ 36 h 102"/>
              <a:gd name="T4" fmla="*/ 101 w 115"/>
              <a:gd name="T5" fmla="*/ 36 h 102"/>
              <a:gd name="T6" fmla="*/ 79 w 115"/>
              <a:gd name="T7" fmla="*/ 36 h 102"/>
              <a:gd name="T8" fmla="*/ 74 w 115"/>
              <a:gd name="T9" fmla="*/ 27 h 102"/>
              <a:gd name="T10" fmla="*/ 60 w 115"/>
              <a:gd name="T11" fmla="*/ 0 h 102"/>
              <a:gd name="T12" fmla="*/ 58 w 115"/>
              <a:gd name="T13" fmla="*/ 0 h 102"/>
              <a:gd name="T14" fmla="*/ 45 w 115"/>
              <a:gd name="T15" fmla="*/ 27 h 102"/>
              <a:gd name="T16" fmla="*/ 40 w 115"/>
              <a:gd name="T17" fmla="*/ 36 h 102"/>
              <a:gd name="T18" fmla="*/ 18 w 115"/>
              <a:gd name="T19" fmla="*/ 36 h 102"/>
              <a:gd name="T20" fmla="*/ 0 w 115"/>
              <a:gd name="T21" fmla="*/ 36 h 102"/>
              <a:gd name="T22" fmla="*/ 0 w 115"/>
              <a:gd name="T23" fmla="*/ 37 h 102"/>
              <a:gd name="T24" fmla="*/ 7 w 115"/>
              <a:gd name="T25" fmla="*/ 42 h 102"/>
              <a:gd name="T26" fmla="*/ 27 w 115"/>
              <a:gd name="T27" fmla="*/ 60 h 102"/>
              <a:gd name="T28" fmla="*/ 23 w 115"/>
              <a:gd name="T29" fmla="*/ 100 h 102"/>
              <a:gd name="T30" fmla="*/ 26 w 115"/>
              <a:gd name="T31" fmla="*/ 102 h 102"/>
              <a:gd name="T32" fmla="*/ 59 w 115"/>
              <a:gd name="T33" fmla="*/ 81 h 102"/>
              <a:gd name="T34" fmla="*/ 92 w 115"/>
              <a:gd name="T35" fmla="*/ 102 h 102"/>
              <a:gd name="T36" fmla="*/ 95 w 115"/>
              <a:gd name="T37" fmla="*/ 100 h 102"/>
              <a:gd name="T38" fmla="*/ 88 w 115"/>
              <a:gd name="T39" fmla="*/ 60 h 102"/>
              <a:gd name="T40" fmla="*/ 107 w 115"/>
              <a:gd name="T41" fmla="*/ 43 h 102"/>
              <a:gd name="T42" fmla="*/ 115 w 115"/>
              <a:gd name="T43" fmla="*/ 37 h 102"/>
              <a:gd name="T44" fmla="*/ 31 w 115"/>
              <a:gd name="T45" fmla="*/ 76 h 102"/>
              <a:gd name="T46" fmla="*/ 68 w 115"/>
              <a:gd name="T47" fmla="*/ 46 h 102"/>
              <a:gd name="T48" fmla="*/ 33 w 115"/>
              <a:gd name="T49" fmla="*/ 40 h 102"/>
              <a:gd name="T50" fmla="*/ 86 w 115"/>
              <a:gd name="T51" fmla="*/ 40 h 102"/>
              <a:gd name="T52" fmla="*/ 54 w 115"/>
              <a:gd name="T53" fmla="*/ 69 h 102"/>
              <a:gd name="T54" fmla="*/ 87 w 115"/>
              <a:gd name="T55" fmla="*/ 76 h 102"/>
              <a:gd name="T56" fmla="*/ 31 w 115"/>
              <a:gd name="T57" fmla="*/ 76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5" h="102">
                <a:moveTo>
                  <a:pt x="115" y="37"/>
                </a:moveTo>
                <a:cubicBezTo>
                  <a:pt x="115" y="36"/>
                  <a:pt x="115" y="36"/>
                  <a:pt x="114" y="36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4" y="27"/>
                  <a:pt x="74" y="27"/>
                  <a:pt x="74" y="27"/>
                </a:cubicBezTo>
                <a:cubicBezTo>
                  <a:pt x="60" y="0"/>
                  <a:pt x="60" y="0"/>
                  <a:pt x="60" y="0"/>
                </a:cubicBezTo>
                <a:cubicBezTo>
                  <a:pt x="59" y="0"/>
                  <a:pt x="59" y="0"/>
                  <a:pt x="58" y="0"/>
                </a:cubicBezTo>
                <a:cubicBezTo>
                  <a:pt x="45" y="27"/>
                  <a:pt x="45" y="27"/>
                  <a:pt x="45" y="27"/>
                </a:cubicBezTo>
                <a:cubicBezTo>
                  <a:pt x="40" y="36"/>
                  <a:pt x="40" y="36"/>
                  <a:pt x="40" y="36"/>
                </a:cubicBezTo>
                <a:cubicBezTo>
                  <a:pt x="18" y="36"/>
                  <a:pt x="18" y="36"/>
                  <a:pt x="1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0" y="37"/>
                  <a:pt x="0" y="37"/>
                </a:cubicBezTo>
                <a:cubicBezTo>
                  <a:pt x="7" y="42"/>
                  <a:pt x="7" y="42"/>
                  <a:pt x="7" y="42"/>
                </a:cubicBezTo>
                <a:cubicBezTo>
                  <a:pt x="27" y="60"/>
                  <a:pt x="27" y="60"/>
                  <a:pt x="27" y="6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2"/>
                  <a:pt x="23" y="102"/>
                  <a:pt x="26" y="102"/>
                </a:cubicBezTo>
                <a:cubicBezTo>
                  <a:pt x="59" y="81"/>
                  <a:pt x="59" y="81"/>
                  <a:pt x="59" y="81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93" y="102"/>
                  <a:pt x="93" y="102"/>
                  <a:pt x="95" y="100"/>
                </a:cubicBezTo>
                <a:cubicBezTo>
                  <a:pt x="88" y="60"/>
                  <a:pt x="88" y="60"/>
                  <a:pt x="88" y="60"/>
                </a:cubicBezTo>
                <a:cubicBezTo>
                  <a:pt x="107" y="43"/>
                  <a:pt x="107" y="43"/>
                  <a:pt x="107" y="43"/>
                </a:cubicBezTo>
                <a:lnTo>
                  <a:pt x="115" y="37"/>
                </a:lnTo>
                <a:close/>
                <a:moveTo>
                  <a:pt x="31" y="76"/>
                </a:moveTo>
                <a:cubicBezTo>
                  <a:pt x="68" y="46"/>
                  <a:pt x="68" y="46"/>
                  <a:pt x="68" y="46"/>
                </a:cubicBezTo>
                <a:cubicBezTo>
                  <a:pt x="33" y="40"/>
                  <a:pt x="33" y="40"/>
                  <a:pt x="33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54" y="69"/>
                  <a:pt x="54" y="69"/>
                  <a:pt x="54" y="69"/>
                </a:cubicBezTo>
                <a:cubicBezTo>
                  <a:pt x="87" y="76"/>
                  <a:pt x="87" y="76"/>
                  <a:pt x="87" y="76"/>
                </a:cubicBezTo>
                <a:lnTo>
                  <a:pt x="31" y="76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scene3d>
            <a:camera prst="perspectiveLeft"/>
            <a:lightRig rig="threePt" dir="t"/>
          </a:scene3d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5" name="Group 19"/>
          <p:cNvGrpSpPr>
            <a:grpSpLocks noChangeAspect="1"/>
          </p:cNvGrpSpPr>
          <p:nvPr/>
        </p:nvGrpSpPr>
        <p:grpSpPr bwMode="auto">
          <a:xfrm>
            <a:off x="8290352" y="2975182"/>
            <a:ext cx="406715" cy="330620"/>
            <a:chOff x="3686" y="2034"/>
            <a:chExt cx="310" cy="252"/>
          </a:xfrm>
          <a:solidFill>
            <a:schemeClr val="tx2">
              <a:lumMod val="60000"/>
              <a:lumOff val="40000"/>
            </a:schemeClr>
          </a:solidFill>
          <a:scene3d>
            <a:camera prst="perspectiveLeft"/>
            <a:lightRig rig="threePt" dir="t"/>
          </a:scene3d>
        </p:grpSpPr>
        <p:sp>
          <p:nvSpPr>
            <p:cNvPr id="46" name="Freeform 20"/>
            <p:cNvSpPr>
              <a:spLocks noEditPoints="1"/>
            </p:cNvSpPr>
            <p:nvPr/>
          </p:nvSpPr>
          <p:spPr bwMode="auto">
            <a:xfrm>
              <a:off x="3686" y="2034"/>
              <a:ext cx="220" cy="201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1"/>
            <p:cNvSpPr>
              <a:spLocks noEditPoints="1"/>
            </p:cNvSpPr>
            <p:nvPr/>
          </p:nvSpPr>
          <p:spPr bwMode="auto">
            <a:xfrm>
              <a:off x="3810" y="2116"/>
              <a:ext cx="186" cy="170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8" name="Group 24"/>
          <p:cNvGrpSpPr>
            <a:grpSpLocks noChangeAspect="1"/>
          </p:cNvGrpSpPr>
          <p:nvPr/>
        </p:nvGrpSpPr>
        <p:grpSpPr bwMode="auto">
          <a:xfrm>
            <a:off x="9835848" y="2946137"/>
            <a:ext cx="438203" cy="341116"/>
            <a:chOff x="3679" y="2031"/>
            <a:chExt cx="334" cy="260"/>
          </a:xfrm>
          <a:solidFill>
            <a:schemeClr val="accent1">
              <a:lumMod val="75000"/>
            </a:schemeClr>
          </a:solidFill>
          <a:scene3d>
            <a:camera prst="perspectiveLeft"/>
            <a:lightRig rig="threePt" dir="t"/>
          </a:scene3d>
        </p:grpSpPr>
        <p:sp>
          <p:nvSpPr>
            <p:cNvPr id="49" name="Freeform 25"/>
            <p:cNvSpPr>
              <a:spLocks noEditPoints="1"/>
            </p:cNvSpPr>
            <p:nvPr/>
          </p:nvSpPr>
          <p:spPr bwMode="auto">
            <a:xfrm>
              <a:off x="3679" y="2060"/>
              <a:ext cx="289" cy="231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6"/>
            <p:cNvSpPr>
              <a:spLocks noEditPoints="1"/>
            </p:cNvSpPr>
            <p:nvPr/>
          </p:nvSpPr>
          <p:spPr bwMode="auto">
            <a:xfrm>
              <a:off x="3744" y="2162"/>
              <a:ext cx="113" cy="102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7"/>
            <p:cNvSpPr/>
            <p:nvPr/>
          </p:nvSpPr>
          <p:spPr bwMode="auto">
            <a:xfrm>
              <a:off x="3895" y="2070"/>
              <a:ext cx="61" cy="66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8"/>
            <p:cNvSpPr/>
            <p:nvPr/>
          </p:nvSpPr>
          <p:spPr bwMode="auto">
            <a:xfrm>
              <a:off x="3883" y="2031"/>
              <a:ext cx="130" cy="122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2820739" y="3405867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  <a:endParaRPr lang="zh-CN" altLang="en-US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585419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输入名称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  <a:endParaRPr lang="zh-CN" altLang="en-US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40343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zh-CN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QQ</a:t>
            </a: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  <a:endParaRPr lang="zh-CN" altLang="en-US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824519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微信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  <a:endParaRPr lang="zh-CN" altLang="en-US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336687" y="3429000"/>
            <a:ext cx="1441420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b="1" kern="100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新</a:t>
            </a:r>
            <a:r>
              <a:rPr lang="zh-CN" altLang="en-US" b="1" kern="100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浪微博</a:t>
            </a:r>
            <a:endParaRPr lang="en-US" altLang="zh-CN" b="1" kern="100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</a:t>
            </a:r>
            <a:endParaRPr lang="en-US" altLang="zh-CN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字介绍详细信息</a:t>
            </a:r>
            <a:endParaRPr lang="zh-CN" altLang="en-US" sz="1400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58" grpId="0" animBg="1"/>
      <p:bldP spid="11" grpId="0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 animBg="1"/>
      <p:bldP spid="35" grpId="0"/>
      <p:bldP spid="36" grpId="0" animBg="1"/>
      <p:bldP spid="44" grpId="0" animBg="1"/>
      <p:bldP spid="5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圆角矩形 10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8" name="燕尾形 10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9" name="燕尾形 10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0" name="燕尾形 10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12" name="燕尾形 11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3" name="燕尾形 11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4" name="燕尾形 11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线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下推广方案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866091" y="1228877"/>
            <a:ext cx="735552" cy="5368475"/>
            <a:chOff x="4124802" y="1156869"/>
            <a:chExt cx="5390196" cy="53684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1" name="椭圆 50"/>
            <p:cNvSpPr/>
            <p:nvPr/>
          </p:nvSpPr>
          <p:spPr>
            <a:xfrm>
              <a:off x="4621472" y="1156869"/>
              <a:ext cx="2650210" cy="167164"/>
            </a:xfrm>
            <a:prstGeom prst="ellipse">
              <a:avLst/>
            </a:prstGeom>
            <a:gradFill flip="none" rotWithShape="1">
              <a:gsLst>
                <a:gs pos="100000">
                  <a:srgbClr val="FBFBFB"/>
                </a:gs>
                <a:gs pos="62000">
                  <a:srgbClr val="F3F3F3"/>
                </a:gs>
                <a:gs pos="0">
                  <a:srgbClr val="CFD0CD"/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4124802" y="1230608"/>
              <a:ext cx="5390196" cy="5294736"/>
              <a:chOff x="4124802" y="1230608"/>
              <a:chExt cx="5390196" cy="5294736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4124802" y="5601873"/>
                <a:ext cx="5390196" cy="923471"/>
              </a:xfrm>
              <a:prstGeom prst="ellipse">
                <a:avLst/>
              </a:prstGeom>
              <a:gradFill flip="none" rotWithShape="1">
                <a:gsLst>
                  <a:gs pos="77000">
                    <a:srgbClr val="000000">
                      <a:alpha val="5000"/>
                    </a:srgbClr>
                  </a:gs>
                  <a:gs pos="61000">
                    <a:srgbClr val="000000">
                      <a:alpha val="19000"/>
                    </a:srgbClr>
                  </a:gs>
                  <a:gs pos="21000">
                    <a:srgbClr val="000000">
                      <a:alpha val="22000"/>
                    </a:srgbClr>
                  </a:gs>
                  <a:gs pos="100000">
                    <a:schemeClr val="tx1">
                      <a:alpha val="0"/>
                    </a:schemeClr>
                  </a:gs>
                  <a:gs pos="0">
                    <a:schemeClr val="tx1">
                      <a:alpha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softEdge rad="279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4621472" y="1230608"/>
                <a:ext cx="2650210" cy="4982626"/>
                <a:chOff x="4621472" y="1230608"/>
                <a:chExt cx="2650210" cy="4982626"/>
              </a:xfrm>
            </p:grpSpPr>
            <p:sp>
              <p:nvSpPr>
                <p:cNvPr id="55" name="任意多边形 54"/>
                <p:cNvSpPr/>
                <p:nvPr/>
              </p:nvSpPr>
              <p:spPr>
                <a:xfrm>
                  <a:off x="4621472" y="1230608"/>
                  <a:ext cx="2650210" cy="4982626"/>
                </a:xfrm>
                <a:custGeom>
                  <a:avLst/>
                  <a:gdLst>
                    <a:gd name="connsiteX0" fmla="*/ 0 w 2650210"/>
                    <a:gd name="connsiteY0" fmla="*/ 0 h 4982626"/>
                    <a:gd name="connsiteX1" fmla="*/ 2650210 w 2650210"/>
                    <a:gd name="connsiteY1" fmla="*/ 0 h 4982626"/>
                    <a:gd name="connsiteX2" fmla="*/ 2650210 w 2650210"/>
                    <a:gd name="connsiteY2" fmla="*/ 1016000 h 4982626"/>
                    <a:gd name="connsiteX3" fmla="*/ 2650210 w 2650210"/>
                    <a:gd name="connsiteY3" fmla="*/ 4835471 h 4982626"/>
                    <a:gd name="connsiteX4" fmla="*/ 1325105 w 2650210"/>
                    <a:gd name="connsiteY4" fmla="*/ 4982626 h 4982626"/>
                    <a:gd name="connsiteX5" fmla="*/ 0 w 2650210"/>
                    <a:gd name="connsiteY5" fmla="*/ 4835471 h 4982626"/>
                    <a:gd name="connsiteX6" fmla="*/ 0 w 2650210"/>
                    <a:gd name="connsiteY6" fmla="*/ 1016000 h 4982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50210" h="4982626">
                      <a:moveTo>
                        <a:pt x="0" y="0"/>
                      </a:moveTo>
                      <a:lnTo>
                        <a:pt x="2650210" y="0"/>
                      </a:lnTo>
                      <a:lnTo>
                        <a:pt x="2650210" y="1016000"/>
                      </a:lnTo>
                      <a:lnTo>
                        <a:pt x="2650210" y="4835471"/>
                      </a:lnTo>
                      <a:cubicBezTo>
                        <a:pt x="2650210" y="4916742"/>
                        <a:pt x="2056940" y="4982626"/>
                        <a:pt x="1325105" y="4982626"/>
                      </a:cubicBezTo>
                      <a:cubicBezTo>
                        <a:pt x="593270" y="4982626"/>
                        <a:pt x="0" y="4916742"/>
                        <a:pt x="0" y="4835471"/>
                      </a:cubicBezTo>
                      <a:lnTo>
                        <a:pt x="0" y="1016000"/>
                      </a:lnTo>
                      <a:close/>
                    </a:path>
                  </a:pathLst>
                </a:custGeom>
                <a:gradFill>
                  <a:gsLst>
                    <a:gs pos="31000">
                      <a:schemeClr val="bg1">
                        <a:lumMod val="95000"/>
                      </a:schemeClr>
                    </a:gs>
                    <a:gs pos="100000">
                      <a:srgbClr val="D2D3D0"/>
                    </a:gs>
                    <a:gs pos="83000">
                      <a:srgbClr val="C7C8C5"/>
                    </a:gs>
                    <a:gs pos="68000">
                      <a:srgbClr val="D3D3D1"/>
                    </a:gs>
                    <a:gs pos="49000">
                      <a:srgbClr val="E3E3E1"/>
                    </a:gs>
                    <a:gs pos="17000">
                      <a:srgbClr val="F2F2F0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任意多边形 55"/>
                <p:cNvSpPr/>
                <p:nvPr/>
              </p:nvSpPr>
              <p:spPr>
                <a:xfrm>
                  <a:off x="4621472" y="2454661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任意多边形 56"/>
                <p:cNvSpPr/>
                <p:nvPr/>
              </p:nvSpPr>
              <p:spPr>
                <a:xfrm>
                  <a:off x="4621472" y="3739342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任意多边形 57"/>
                <p:cNvSpPr/>
                <p:nvPr/>
              </p:nvSpPr>
              <p:spPr>
                <a:xfrm>
                  <a:off x="4621472" y="4907742"/>
                  <a:ext cx="2647950" cy="152400"/>
                </a:xfrm>
                <a:custGeom>
                  <a:avLst/>
                  <a:gdLst>
                    <a:gd name="connsiteX0" fmla="*/ 0 w 2671763"/>
                    <a:gd name="connsiteY0" fmla="*/ 0 h 138119"/>
                    <a:gd name="connsiteX1" fmla="*/ 1352550 w 2671763"/>
                    <a:gd name="connsiteY1" fmla="*/ 138112 h 138119"/>
                    <a:gd name="connsiteX2" fmla="*/ 2671763 w 2671763"/>
                    <a:gd name="connsiteY2" fmla="*/ 4762 h 138119"/>
                    <a:gd name="connsiteX0-1" fmla="*/ 0 w 2671763"/>
                    <a:gd name="connsiteY0-2" fmla="*/ 0 h 138119"/>
                    <a:gd name="connsiteX1-3" fmla="*/ 1352550 w 2671763"/>
                    <a:gd name="connsiteY1-4" fmla="*/ 138112 h 138119"/>
                    <a:gd name="connsiteX2-5" fmla="*/ 2671763 w 2671763"/>
                    <a:gd name="connsiteY2-6" fmla="*/ 4762 h 138119"/>
                    <a:gd name="connsiteX0-7" fmla="*/ 0 w 2671763"/>
                    <a:gd name="connsiteY0-8" fmla="*/ 0 h 138120"/>
                    <a:gd name="connsiteX1-9" fmla="*/ 1352550 w 2671763"/>
                    <a:gd name="connsiteY1-10" fmla="*/ 138112 h 138120"/>
                    <a:gd name="connsiteX2-11" fmla="*/ 2671763 w 2671763"/>
                    <a:gd name="connsiteY2-12" fmla="*/ 4762 h 138120"/>
                    <a:gd name="connsiteX0-13" fmla="*/ 0 w 2652713"/>
                    <a:gd name="connsiteY0-14" fmla="*/ 14288 h 153386"/>
                    <a:gd name="connsiteX1-15" fmla="*/ 1352550 w 2652713"/>
                    <a:gd name="connsiteY1-16" fmla="*/ 152400 h 153386"/>
                    <a:gd name="connsiteX2-17" fmla="*/ 2652713 w 2652713"/>
                    <a:gd name="connsiteY2-18" fmla="*/ 0 h 153386"/>
                    <a:gd name="connsiteX0-19" fmla="*/ 0 w 2652713"/>
                    <a:gd name="connsiteY0-20" fmla="*/ 0 h 138197"/>
                    <a:gd name="connsiteX1-21" fmla="*/ 1352550 w 2652713"/>
                    <a:gd name="connsiteY1-22" fmla="*/ 138112 h 138197"/>
                    <a:gd name="connsiteX2-23" fmla="*/ 2652713 w 2652713"/>
                    <a:gd name="connsiteY2-24" fmla="*/ 14287 h 138197"/>
                    <a:gd name="connsiteX0-25" fmla="*/ 0 w 2647950"/>
                    <a:gd name="connsiteY0-26" fmla="*/ 1 h 125521"/>
                    <a:gd name="connsiteX1-27" fmla="*/ 1347787 w 2647950"/>
                    <a:gd name="connsiteY1-28" fmla="*/ 123825 h 125521"/>
                    <a:gd name="connsiteX2-29" fmla="*/ 2647950 w 2647950"/>
                    <a:gd name="connsiteY2-30" fmla="*/ 0 h 125521"/>
                    <a:gd name="connsiteX0-31" fmla="*/ 0 w 2647950"/>
                    <a:gd name="connsiteY0-32" fmla="*/ 1 h 125521"/>
                    <a:gd name="connsiteX1-33" fmla="*/ 1347787 w 2647950"/>
                    <a:gd name="connsiteY1-34" fmla="*/ 123825 h 125521"/>
                    <a:gd name="connsiteX2-35" fmla="*/ 2647950 w 2647950"/>
                    <a:gd name="connsiteY2-36" fmla="*/ 0 h 125521"/>
                    <a:gd name="connsiteX0-37" fmla="*/ 0 w 2647950"/>
                    <a:gd name="connsiteY0-38" fmla="*/ 1 h 142921"/>
                    <a:gd name="connsiteX1-39" fmla="*/ 1347787 w 2647950"/>
                    <a:gd name="connsiteY1-40" fmla="*/ 142875 h 142921"/>
                    <a:gd name="connsiteX2-41" fmla="*/ 2647950 w 2647950"/>
                    <a:gd name="connsiteY2-42" fmla="*/ 0 h 142921"/>
                    <a:gd name="connsiteX0-43" fmla="*/ 0 w 2647950"/>
                    <a:gd name="connsiteY0-44" fmla="*/ 1 h 152400"/>
                    <a:gd name="connsiteX1-45" fmla="*/ 1347787 w 2647950"/>
                    <a:gd name="connsiteY1-46" fmla="*/ 152400 h 152400"/>
                    <a:gd name="connsiteX2-47" fmla="*/ 2647950 w 2647950"/>
                    <a:gd name="connsiteY2-48" fmla="*/ 0 h 1524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</a:cxnLst>
                  <a:rect l="l" t="t" r="r" b="b"/>
                  <a:pathLst>
                    <a:path w="2647950" h="152400">
                      <a:moveTo>
                        <a:pt x="0" y="1"/>
                      </a:moveTo>
                      <a:cubicBezTo>
                        <a:pt x="458390" y="149623"/>
                        <a:pt x="906462" y="152400"/>
                        <a:pt x="1347787" y="152400"/>
                      </a:cubicBezTo>
                      <a:cubicBezTo>
                        <a:pt x="1789112" y="152400"/>
                        <a:pt x="2206625" y="140494"/>
                        <a:pt x="2647950" y="0"/>
                      </a:cubicBezTo>
                    </a:path>
                  </a:pathLst>
                </a:custGeom>
                <a:noFill/>
                <a:ln w="15875">
                  <a:gradFill flip="none" rotWithShape="1">
                    <a:gsLst>
                      <a:gs pos="0">
                        <a:srgbClr val="90928A">
                          <a:alpha val="50000"/>
                        </a:srgbClr>
                      </a:gs>
                      <a:gs pos="79000">
                        <a:schemeClr val="bg1"/>
                      </a:gs>
                      <a:gs pos="42000">
                        <a:srgbClr val="90928A">
                          <a:alpha val="50000"/>
                        </a:srgbClr>
                      </a:gs>
                      <a:gs pos="54000">
                        <a:schemeClr val="bg1"/>
                      </a:gs>
                      <a:gs pos="9000">
                        <a:schemeClr val="bg1"/>
                      </a:gs>
                      <a:gs pos="90000">
                        <a:srgbClr val="90928A">
                          <a:alpha val="50000"/>
                        </a:srgbClr>
                      </a:gs>
                      <a:gs pos="66000">
                        <a:srgbClr val="90928A">
                          <a:alpha val="50000"/>
                        </a:srgbClr>
                      </a:gs>
                      <a:gs pos="30000">
                        <a:schemeClr val="bg1"/>
                      </a:gs>
                      <a:gs pos="19000">
                        <a:srgbClr val="90928A">
                          <a:alpha val="50000"/>
                        </a:srgbClr>
                      </a:gs>
                      <a:gs pos="100000">
                        <a:schemeClr val="bg1"/>
                      </a:gs>
                    </a:gsLst>
                    <a:lin ang="0" scaled="1"/>
                    <a:tileRect/>
                  </a:gradFill>
                  <a:prstDash val="solid"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9" name="文本框 2329"/>
          <p:cNvSpPr txBox="1"/>
          <p:nvPr/>
        </p:nvSpPr>
        <p:spPr>
          <a:xfrm>
            <a:off x="5747416" y="1766523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0" name="文本框 266"/>
          <p:cNvSpPr txBox="1"/>
          <p:nvPr/>
        </p:nvSpPr>
        <p:spPr>
          <a:xfrm>
            <a:off x="5747416" y="2965939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1" name="文本框 267"/>
          <p:cNvSpPr txBox="1"/>
          <p:nvPr/>
        </p:nvSpPr>
        <p:spPr>
          <a:xfrm>
            <a:off x="5747416" y="4254637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62" name="文本框 268"/>
          <p:cNvSpPr txBox="1"/>
          <p:nvPr/>
        </p:nvSpPr>
        <p:spPr>
          <a:xfrm>
            <a:off x="5747416" y="5426060"/>
            <a:ext cx="710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40322" y="2343661"/>
            <a:ext cx="450862" cy="466962"/>
            <a:chOff x="9450388" y="2662238"/>
            <a:chExt cx="133350" cy="138112"/>
          </a:xfrm>
          <a:solidFill>
            <a:srgbClr val="00B0F0"/>
          </a:solidFill>
        </p:grpSpPr>
        <p:sp>
          <p:nvSpPr>
            <p:cNvPr id="64" name="Rectangle 239"/>
            <p:cNvSpPr>
              <a:spLocks noChangeArrowheads="1"/>
            </p:cNvSpPr>
            <p:nvPr/>
          </p:nvSpPr>
          <p:spPr bwMode="auto">
            <a:xfrm>
              <a:off x="9450388" y="2778125"/>
              <a:ext cx="26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Rectangle 240"/>
            <p:cNvSpPr>
              <a:spLocks noChangeArrowheads="1"/>
            </p:cNvSpPr>
            <p:nvPr/>
          </p:nvSpPr>
          <p:spPr bwMode="auto">
            <a:xfrm>
              <a:off x="9488488" y="2751138"/>
              <a:ext cx="22225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Rectangle 241"/>
            <p:cNvSpPr>
              <a:spLocks noChangeArrowheads="1"/>
            </p:cNvSpPr>
            <p:nvPr/>
          </p:nvSpPr>
          <p:spPr bwMode="auto">
            <a:xfrm>
              <a:off x="9521825" y="2713038"/>
              <a:ext cx="23813" cy="87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Rectangle 242"/>
            <p:cNvSpPr>
              <a:spLocks noChangeArrowheads="1"/>
            </p:cNvSpPr>
            <p:nvPr/>
          </p:nvSpPr>
          <p:spPr bwMode="auto">
            <a:xfrm>
              <a:off x="9556750" y="2662238"/>
              <a:ext cx="26988" cy="138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43"/>
            <p:cNvSpPr/>
            <p:nvPr/>
          </p:nvSpPr>
          <p:spPr bwMode="auto">
            <a:xfrm>
              <a:off x="9556750" y="2662238"/>
              <a:ext cx="26988" cy="138112"/>
            </a:xfrm>
            <a:custGeom>
              <a:avLst/>
              <a:gdLst>
                <a:gd name="T0" fmla="*/ 17 w 17"/>
                <a:gd name="T1" fmla="*/ 87 h 87"/>
                <a:gd name="T2" fmla="*/ 0 w 17"/>
                <a:gd name="T3" fmla="*/ 87 h 87"/>
                <a:gd name="T4" fmla="*/ 0 w 17"/>
                <a:gd name="T5" fmla="*/ 0 h 87"/>
                <a:gd name="T6" fmla="*/ 17 w 17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7">
                  <a:moveTo>
                    <a:pt x="17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601643" y="2859115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0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2" name="文本框 317"/>
          <p:cNvSpPr txBox="1"/>
          <p:nvPr/>
        </p:nvSpPr>
        <p:spPr>
          <a:xfrm>
            <a:off x="8078151" y="2574590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318"/>
          <p:cNvSpPr txBox="1"/>
          <p:nvPr/>
        </p:nvSpPr>
        <p:spPr>
          <a:xfrm>
            <a:off x="8077049" y="2238345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车站墙体广告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601643" y="5222156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5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7" name="文本框 323"/>
          <p:cNvSpPr txBox="1"/>
          <p:nvPr/>
        </p:nvSpPr>
        <p:spPr>
          <a:xfrm>
            <a:off x="8078151" y="4937631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324"/>
          <p:cNvSpPr txBox="1"/>
          <p:nvPr/>
        </p:nvSpPr>
        <p:spPr>
          <a:xfrm>
            <a:off x="8077049" y="4601386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户外灯箱招贴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7610656" y="4725144"/>
            <a:ext cx="514609" cy="202170"/>
            <a:chOff x="9374188" y="5727700"/>
            <a:chExt cx="133350" cy="5238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0" name="Freeform 276"/>
            <p:cNvSpPr/>
            <p:nvPr/>
          </p:nvSpPr>
          <p:spPr bwMode="auto">
            <a:xfrm>
              <a:off x="9374188" y="5727700"/>
              <a:ext cx="87313" cy="52388"/>
            </a:xfrm>
            <a:custGeom>
              <a:avLst/>
              <a:gdLst>
                <a:gd name="T0" fmla="*/ 7 w 23"/>
                <a:gd name="T1" fmla="*/ 11 h 14"/>
                <a:gd name="T2" fmla="*/ 3 w 23"/>
                <a:gd name="T3" fmla="*/ 7 h 14"/>
                <a:gd name="T4" fmla="*/ 7 w 23"/>
                <a:gd name="T5" fmla="*/ 3 h 14"/>
                <a:gd name="T6" fmla="*/ 15 w 23"/>
                <a:gd name="T7" fmla="*/ 3 h 14"/>
                <a:gd name="T8" fmla="*/ 16 w 23"/>
                <a:gd name="T9" fmla="*/ 3 h 14"/>
                <a:gd name="T10" fmla="*/ 16 w 23"/>
                <a:gd name="T11" fmla="*/ 3 h 14"/>
                <a:gd name="T12" fmla="*/ 16 w 23"/>
                <a:gd name="T13" fmla="*/ 3 h 14"/>
                <a:gd name="T14" fmla="*/ 17 w 23"/>
                <a:gd name="T15" fmla="*/ 3 h 14"/>
                <a:gd name="T16" fmla="*/ 17 w 23"/>
                <a:gd name="T17" fmla="*/ 4 h 14"/>
                <a:gd name="T18" fmla="*/ 17 w 23"/>
                <a:gd name="T19" fmla="*/ 4 h 14"/>
                <a:gd name="T20" fmla="*/ 18 w 23"/>
                <a:gd name="T21" fmla="*/ 4 h 14"/>
                <a:gd name="T22" fmla="*/ 19 w 23"/>
                <a:gd name="T23" fmla="*/ 6 h 14"/>
                <a:gd name="T24" fmla="*/ 19 w 23"/>
                <a:gd name="T25" fmla="*/ 6 h 14"/>
                <a:gd name="T26" fmla="*/ 19 w 23"/>
                <a:gd name="T27" fmla="*/ 7 h 14"/>
                <a:gd name="T28" fmla="*/ 19 w 23"/>
                <a:gd name="T29" fmla="*/ 8 h 14"/>
                <a:gd name="T30" fmla="*/ 20 w 23"/>
                <a:gd name="T31" fmla="*/ 8 h 14"/>
                <a:gd name="T32" fmla="*/ 23 w 23"/>
                <a:gd name="T33" fmla="*/ 8 h 14"/>
                <a:gd name="T34" fmla="*/ 23 w 23"/>
                <a:gd name="T35" fmla="*/ 7 h 14"/>
                <a:gd name="T36" fmla="*/ 22 w 23"/>
                <a:gd name="T37" fmla="*/ 5 h 14"/>
                <a:gd name="T38" fmla="*/ 22 w 23"/>
                <a:gd name="T39" fmla="*/ 5 h 14"/>
                <a:gd name="T40" fmla="*/ 21 w 23"/>
                <a:gd name="T41" fmla="*/ 3 h 14"/>
                <a:gd name="T42" fmla="*/ 21 w 23"/>
                <a:gd name="T43" fmla="*/ 2 h 14"/>
                <a:gd name="T44" fmla="*/ 19 w 23"/>
                <a:gd name="T45" fmla="*/ 1 h 14"/>
                <a:gd name="T46" fmla="*/ 19 w 23"/>
                <a:gd name="T47" fmla="*/ 1 h 14"/>
                <a:gd name="T48" fmla="*/ 15 w 23"/>
                <a:gd name="T49" fmla="*/ 0 h 14"/>
                <a:gd name="T50" fmla="*/ 7 w 23"/>
                <a:gd name="T51" fmla="*/ 0 h 14"/>
                <a:gd name="T52" fmla="*/ 0 w 23"/>
                <a:gd name="T53" fmla="*/ 7 h 14"/>
                <a:gd name="T54" fmla="*/ 7 w 23"/>
                <a:gd name="T55" fmla="*/ 14 h 14"/>
                <a:gd name="T56" fmla="*/ 12 w 23"/>
                <a:gd name="T57" fmla="*/ 14 h 14"/>
                <a:gd name="T58" fmla="*/ 10 w 23"/>
                <a:gd name="T59" fmla="*/ 11 h 14"/>
                <a:gd name="T60" fmla="*/ 7 w 23"/>
                <a:gd name="T6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" h="14">
                  <a:moveTo>
                    <a:pt x="7" y="11"/>
                  </a:moveTo>
                  <a:cubicBezTo>
                    <a:pt x="5" y="11"/>
                    <a:pt x="3" y="9"/>
                    <a:pt x="3" y="7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5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2" y="6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3"/>
                    <a:pt x="21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0" y="12"/>
                    <a:pt x="10" y="11"/>
                  </a:cubicBezTo>
                  <a:lnTo>
                    <a:pt x="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77"/>
            <p:cNvSpPr/>
            <p:nvPr/>
          </p:nvSpPr>
          <p:spPr bwMode="auto">
            <a:xfrm>
              <a:off x="9420225" y="5727700"/>
              <a:ext cx="87313" cy="52388"/>
            </a:xfrm>
            <a:custGeom>
              <a:avLst/>
              <a:gdLst>
                <a:gd name="T0" fmla="*/ 16 w 23"/>
                <a:gd name="T1" fmla="*/ 0 h 14"/>
                <a:gd name="T2" fmla="*/ 11 w 23"/>
                <a:gd name="T3" fmla="*/ 0 h 14"/>
                <a:gd name="T4" fmla="*/ 13 w 23"/>
                <a:gd name="T5" fmla="*/ 3 h 14"/>
                <a:gd name="T6" fmla="*/ 16 w 23"/>
                <a:gd name="T7" fmla="*/ 3 h 14"/>
                <a:gd name="T8" fmla="*/ 20 w 23"/>
                <a:gd name="T9" fmla="*/ 7 h 14"/>
                <a:gd name="T10" fmla="*/ 16 w 23"/>
                <a:gd name="T11" fmla="*/ 11 h 14"/>
                <a:gd name="T12" fmla="*/ 8 w 23"/>
                <a:gd name="T13" fmla="*/ 11 h 14"/>
                <a:gd name="T14" fmla="*/ 4 w 23"/>
                <a:gd name="T15" fmla="*/ 9 h 14"/>
                <a:gd name="T16" fmla="*/ 4 w 23"/>
                <a:gd name="T17" fmla="*/ 9 h 14"/>
                <a:gd name="T18" fmla="*/ 4 w 23"/>
                <a:gd name="T19" fmla="*/ 7 h 14"/>
                <a:gd name="T20" fmla="*/ 4 w 23"/>
                <a:gd name="T21" fmla="*/ 7 h 14"/>
                <a:gd name="T22" fmla="*/ 3 w 23"/>
                <a:gd name="T23" fmla="*/ 6 h 14"/>
                <a:gd name="T24" fmla="*/ 1 w 23"/>
                <a:gd name="T25" fmla="*/ 6 h 14"/>
                <a:gd name="T26" fmla="*/ 0 w 23"/>
                <a:gd name="T27" fmla="*/ 7 h 14"/>
                <a:gd name="T28" fmla="*/ 8 w 23"/>
                <a:gd name="T29" fmla="*/ 14 h 14"/>
                <a:gd name="T30" fmla="*/ 16 w 23"/>
                <a:gd name="T31" fmla="*/ 14 h 14"/>
                <a:gd name="T32" fmla="*/ 23 w 23"/>
                <a:gd name="T33" fmla="*/ 7 h 14"/>
                <a:gd name="T34" fmla="*/ 16 w 23"/>
                <a:gd name="T3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14">
                  <a:moveTo>
                    <a:pt x="1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3"/>
                    <a:pt x="20" y="5"/>
                    <a:pt x="20" y="7"/>
                  </a:cubicBezTo>
                  <a:cubicBezTo>
                    <a:pt x="20" y="9"/>
                    <a:pt x="18" y="11"/>
                    <a:pt x="16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1"/>
                    <a:pt x="5" y="11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1"/>
                    <a:pt x="4" y="14"/>
                    <a:pt x="8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20" y="14"/>
                    <a:pt x="23" y="11"/>
                    <a:pt x="23" y="7"/>
                  </a:cubicBezTo>
                  <a:cubicBezTo>
                    <a:pt x="23" y="3"/>
                    <a:pt x="20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511481" y="1998432"/>
            <a:ext cx="1154058" cy="471881"/>
            <a:chOff x="3508696" y="1865657"/>
            <a:chExt cx="1154058" cy="471881"/>
          </a:xfrm>
        </p:grpSpPr>
        <p:sp>
          <p:nvSpPr>
            <p:cNvPr id="83" name="Freeform 268"/>
            <p:cNvSpPr/>
            <p:nvPr/>
          </p:nvSpPr>
          <p:spPr bwMode="auto">
            <a:xfrm flipH="1" flipV="1">
              <a:off x="3508696" y="1940030"/>
              <a:ext cx="1084814" cy="397508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 flipH="1" flipV="1">
              <a:off x="4508880" y="1865657"/>
              <a:ext cx="153874" cy="16156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85" name="文本框 362"/>
          <p:cNvSpPr txBox="1"/>
          <p:nvPr/>
        </p:nvSpPr>
        <p:spPr>
          <a:xfrm>
            <a:off x="2922896" y="2820164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363"/>
          <p:cNvSpPr txBox="1"/>
          <p:nvPr/>
        </p:nvSpPr>
        <p:spPr>
          <a:xfrm>
            <a:off x="2921794" y="2483919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地铁招贴广告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310"/>
          <p:cNvSpPr>
            <a:spLocks noEditPoints="1"/>
          </p:cNvSpPr>
          <p:nvPr/>
        </p:nvSpPr>
        <p:spPr bwMode="auto">
          <a:xfrm>
            <a:off x="2406755" y="2543280"/>
            <a:ext cx="531100" cy="524114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8" name="AutoShape 341"/>
          <p:cNvSpPr>
            <a:spLocks noChangeAspect="1" noChangeArrowheads="1" noTextEdit="1"/>
          </p:cNvSpPr>
          <p:nvPr/>
        </p:nvSpPr>
        <p:spPr bwMode="auto">
          <a:xfrm>
            <a:off x="3042028" y="4184577"/>
            <a:ext cx="91122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2597612" y="4773087"/>
            <a:ext cx="324733" cy="846271"/>
            <a:chOff x="2327275" y="4164013"/>
            <a:chExt cx="52388" cy="136526"/>
          </a:xfrm>
          <a:solidFill>
            <a:srgbClr val="2684E2"/>
          </a:solidFill>
        </p:grpSpPr>
        <p:sp>
          <p:nvSpPr>
            <p:cNvPr id="90" name="Oval 343"/>
            <p:cNvSpPr>
              <a:spLocks noChangeArrowheads="1"/>
            </p:cNvSpPr>
            <p:nvPr/>
          </p:nvSpPr>
          <p:spPr bwMode="auto">
            <a:xfrm>
              <a:off x="2338388" y="4164013"/>
              <a:ext cx="26988" cy="254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44"/>
            <p:cNvSpPr/>
            <p:nvPr/>
          </p:nvSpPr>
          <p:spPr bwMode="auto">
            <a:xfrm>
              <a:off x="2327275" y="4194176"/>
              <a:ext cx="52388" cy="106363"/>
            </a:xfrm>
            <a:custGeom>
              <a:avLst/>
              <a:gdLst>
                <a:gd name="T0" fmla="*/ 14 w 14"/>
                <a:gd name="T1" fmla="*/ 6 h 28"/>
                <a:gd name="T2" fmla="*/ 14 w 14"/>
                <a:gd name="T3" fmla="*/ 6 h 28"/>
                <a:gd name="T4" fmla="*/ 14 w 14"/>
                <a:gd name="T5" fmla="*/ 6 h 28"/>
                <a:gd name="T6" fmla="*/ 9 w 14"/>
                <a:gd name="T7" fmla="*/ 0 h 28"/>
                <a:gd name="T8" fmla="*/ 9 w 14"/>
                <a:gd name="T9" fmla="*/ 0 h 28"/>
                <a:gd name="T10" fmla="*/ 8 w 14"/>
                <a:gd name="T11" fmla="*/ 3 h 28"/>
                <a:gd name="T12" fmla="*/ 7 w 14"/>
                <a:gd name="T13" fmla="*/ 0 h 28"/>
                <a:gd name="T14" fmla="*/ 7 w 14"/>
                <a:gd name="T15" fmla="*/ 0 h 28"/>
                <a:gd name="T16" fmla="*/ 6 w 14"/>
                <a:gd name="T17" fmla="*/ 3 h 28"/>
                <a:gd name="T18" fmla="*/ 5 w 14"/>
                <a:gd name="T19" fmla="*/ 0 h 28"/>
                <a:gd name="T20" fmla="*/ 5 w 14"/>
                <a:gd name="T21" fmla="*/ 0 h 28"/>
                <a:gd name="T22" fmla="*/ 0 w 14"/>
                <a:gd name="T23" fmla="*/ 6 h 28"/>
                <a:gd name="T24" fmla="*/ 0 w 14"/>
                <a:gd name="T25" fmla="*/ 6 h 28"/>
                <a:gd name="T26" fmla="*/ 0 w 14"/>
                <a:gd name="T27" fmla="*/ 6 h 28"/>
                <a:gd name="T28" fmla="*/ 0 w 14"/>
                <a:gd name="T29" fmla="*/ 6 h 28"/>
                <a:gd name="T30" fmla="*/ 0 w 14"/>
                <a:gd name="T31" fmla="*/ 13 h 28"/>
                <a:gd name="T32" fmla="*/ 0 w 14"/>
                <a:gd name="T33" fmla="*/ 13 h 28"/>
                <a:gd name="T34" fmla="*/ 1 w 14"/>
                <a:gd name="T35" fmla="*/ 14 h 28"/>
                <a:gd name="T36" fmla="*/ 2 w 14"/>
                <a:gd name="T37" fmla="*/ 13 h 28"/>
                <a:gd name="T38" fmla="*/ 2 w 14"/>
                <a:gd name="T39" fmla="*/ 4 h 28"/>
                <a:gd name="T40" fmla="*/ 3 w 14"/>
                <a:gd name="T41" fmla="*/ 4 h 28"/>
                <a:gd name="T42" fmla="*/ 3 w 14"/>
                <a:gd name="T43" fmla="*/ 13 h 28"/>
                <a:gd name="T44" fmla="*/ 3 w 14"/>
                <a:gd name="T45" fmla="*/ 14 h 28"/>
                <a:gd name="T46" fmla="*/ 3 w 14"/>
                <a:gd name="T47" fmla="*/ 27 h 28"/>
                <a:gd name="T48" fmla="*/ 5 w 14"/>
                <a:gd name="T49" fmla="*/ 28 h 28"/>
                <a:gd name="T50" fmla="*/ 6 w 14"/>
                <a:gd name="T51" fmla="*/ 27 h 28"/>
                <a:gd name="T52" fmla="*/ 6 w 14"/>
                <a:gd name="T53" fmla="*/ 14 h 28"/>
                <a:gd name="T54" fmla="*/ 8 w 14"/>
                <a:gd name="T55" fmla="*/ 14 h 28"/>
                <a:gd name="T56" fmla="*/ 8 w 14"/>
                <a:gd name="T57" fmla="*/ 27 h 28"/>
                <a:gd name="T58" fmla="*/ 9 w 14"/>
                <a:gd name="T59" fmla="*/ 28 h 28"/>
                <a:gd name="T60" fmla="*/ 11 w 14"/>
                <a:gd name="T61" fmla="*/ 27 h 28"/>
                <a:gd name="T62" fmla="*/ 11 w 14"/>
                <a:gd name="T63" fmla="*/ 14 h 28"/>
                <a:gd name="T64" fmla="*/ 11 w 14"/>
                <a:gd name="T65" fmla="*/ 14 h 28"/>
                <a:gd name="T66" fmla="*/ 11 w 14"/>
                <a:gd name="T67" fmla="*/ 4 h 28"/>
                <a:gd name="T68" fmla="*/ 12 w 14"/>
                <a:gd name="T69" fmla="*/ 4 h 28"/>
                <a:gd name="T70" fmla="*/ 12 w 14"/>
                <a:gd name="T71" fmla="*/ 13 h 28"/>
                <a:gd name="T72" fmla="*/ 13 w 14"/>
                <a:gd name="T73" fmla="*/ 14 h 28"/>
                <a:gd name="T74" fmla="*/ 14 w 14"/>
                <a:gd name="T75" fmla="*/ 13 h 28"/>
                <a:gd name="T76" fmla="*/ 14 w 14"/>
                <a:gd name="T77" fmla="*/ 13 h 28"/>
                <a:gd name="T78" fmla="*/ 14 w 14"/>
                <a:gd name="T79" fmla="*/ 6 h 28"/>
                <a:gd name="T80" fmla="*/ 14 w 14"/>
                <a:gd name="T81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" h="28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4" y="28"/>
                    <a:pt x="5" y="28"/>
                  </a:cubicBezTo>
                  <a:cubicBezTo>
                    <a:pt x="5" y="28"/>
                    <a:pt x="6" y="28"/>
                    <a:pt x="6" y="27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 flipH="1" flipV="1">
            <a:off x="4511481" y="4469287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5" name="文本框 433"/>
          <p:cNvSpPr txBox="1"/>
          <p:nvPr/>
        </p:nvSpPr>
        <p:spPr>
          <a:xfrm>
            <a:off x="2922896" y="5260056"/>
            <a:ext cx="2122652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434"/>
          <p:cNvSpPr txBox="1"/>
          <p:nvPr/>
        </p:nvSpPr>
        <p:spPr>
          <a:xfrm>
            <a:off x="2921794" y="4954774"/>
            <a:ext cx="164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高速高架炮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" grpId="0"/>
      <p:bldP spid="59" grpId="0"/>
      <p:bldP spid="60" grpId="0"/>
      <p:bldP spid="61" grpId="0"/>
      <p:bldP spid="62" grpId="0"/>
      <p:bldP spid="72" grpId="0"/>
      <p:bldP spid="73" grpId="0"/>
      <p:bldP spid="77" grpId="0"/>
      <p:bldP spid="78" grpId="0"/>
      <p:bldP spid="85" grpId="0"/>
      <p:bldP spid="86" grpId="0"/>
      <p:bldP spid="87" grpId="0" animBg="1"/>
      <p:bldP spid="95" grpId="0"/>
      <p:bldP spid="9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5" name="燕尾形 5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9" name="燕尾形 5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执行方式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54"/>
          <p:cNvGrpSpPr/>
          <p:nvPr/>
        </p:nvGrpSpPr>
        <p:grpSpPr>
          <a:xfrm rot="16200000">
            <a:off x="8217474" y="5151641"/>
            <a:ext cx="709250" cy="74201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13" name="Straight Connector 55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56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 5"/>
          <p:cNvSpPr/>
          <p:nvPr/>
        </p:nvSpPr>
        <p:spPr bwMode="auto">
          <a:xfrm flipH="1">
            <a:off x="4880017" y="2333320"/>
            <a:ext cx="1851983" cy="2137612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4277955" y="4032812"/>
            <a:ext cx="1180064" cy="1362064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5"/>
          <p:cNvSpPr/>
          <p:nvPr/>
        </p:nvSpPr>
        <p:spPr bwMode="auto">
          <a:xfrm flipH="1">
            <a:off x="6828244" y="2577585"/>
            <a:ext cx="1039916" cy="1200301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5"/>
          <p:cNvSpPr/>
          <p:nvPr/>
        </p:nvSpPr>
        <p:spPr bwMode="auto">
          <a:xfrm flipH="1">
            <a:off x="7381338" y="3389249"/>
            <a:ext cx="1633406" cy="1885325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sp>
        <p:nvSpPr>
          <p:cNvPr id="19" name="Freeform 5"/>
          <p:cNvSpPr/>
          <p:nvPr/>
        </p:nvSpPr>
        <p:spPr bwMode="auto">
          <a:xfrm flipH="1">
            <a:off x="9120910" y="3604775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5"/>
          <p:cNvSpPr/>
          <p:nvPr/>
        </p:nvSpPr>
        <p:spPr bwMode="auto">
          <a:xfrm flipH="1">
            <a:off x="3316014" y="3572995"/>
            <a:ext cx="879836" cy="1015533"/>
          </a:xfrm>
          <a:custGeom>
            <a:avLst/>
            <a:gdLst>
              <a:gd name="T0" fmla="*/ 2010 w 2010"/>
              <a:gd name="T1" fmla="*/ 1740 h 2320"/>
              <a:gd name="T2" fmla="*/ 1005 w 2010"/>
              <a:gd name="T3" fmla="*/ 2320 h 2320"/>
              <a:gd name="T4" fmla="*/ 0 w 2010"/>
              <a:gd name="T5" fmla="*/ 1740 h 2320"/>
              <a:gd name="T6" fmla="*/ 0 w 2010"/>
              <a:gd name="T7" fmla="*/ 581 h 2320"/>
              <a:gd name="T8" fmla="*/ 1005 w 2010"/>
              <a:gd name="T9" fmla="*/ 0 h 2320"/>
              <a:gd name="T10" fmla="*/ 2010 w 2010"/>
              <a:gd name="T11" fmla="*/ 581 h 2320"/>
              <a:gd name="T12" fmla="*/ 2010 w 2010"/>
              <a:gd name="T13" fmla="*/ 1740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0" h="2320">
                <a:moveTo>
                  <a:pt x="2010" y="1740"/>
                </a:moveTo>
                <a:lnTo>
                  <a:pt x="1005" y="2320"/>
                </a:lnTo>
                <a:lnTo>
                  <a:pt x="0" y="1740"/>
                </a:lnTo>
                <a:lnTo>
                  <a:pt x="0" y="581"/>
                </a:lnTo>
                <a:lnTo>
                  <a:pt x="1005" y="0"/>
                </a:lnTo>
                <a:lnTo>
                  <a:pt x="2010" y="581"/>
                </a:lnTo>
                <a:lnTo>
                  <a:pt x="2010" y="1740"/>
                </a:lnTo>
                <a:close/>
              </a:path>
            </a:pathLst>
          </a:cu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-BoldItalic" pitchFamily="50" charset="0"/>
            </a:endParaRPr>
          </a:p>
        </p:txBody>
      </p:sp>
      <p:grpSp>
        <p:nvGrpSpPr>
          <p:cNvPr id="21" name="Group 42"/>
          <p:cNvGrpSpPr/>
          <p:nvPr/>
        </p:nvGrpSpPr>
        <p:grpSpPr>
          <a:xfrm>
            <a:off x="2183791" y="4108767"/>
            <a:ext cx="1026057" cy="36019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2" name="Straight Connector 43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4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5"/>
          <p:cNvGrpSpPr/>
          <p:nvPr/>
        </p:nvGrpSpPr>
        <p:grpSpPr>
          <a:xfrm rot="10800000" flipH="1">
            <a:off x="3126929" y="2740923"/>
            <a:ext cx="1613980" cy="360191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5" name="Straight Connector 46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7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48"/>
          <p:cNvGrpSpPr/>
          <p:nvPr/>
        </p:nvGrpSpPr>
        <p:grpSpPr>
          <a:xfrm rot="16200000" flipH="1">
            <a:off x="7876750" y="1937963"/>
            <a:ext cx="382678" cy="896566"/>
            <a:chOff x="1652259" y="4256917"/>
            <a:chExt cx="1206254" cy="360191"/>
          </a:xfrm>
          <a:effectLst>
            <a:innerShdw blurRad="114300">
              <a:prstClr val="black"/>
            </a:innerShdw>
          </a:effectLst>
        </p:grpSpPr>
        <p:cxnSp>
          <p:nvCxnSpPr>
            <p:cNvPr id="28" name="Straight Connector 49"/>
            <p:cNvCxnSpPr/>
            <p:nvPr/>
          </p:nvCxnSpPr>
          <p:spPr>
            <a:xfrm flipH="1">
              <a:off x="1652259" y="4256917"/>
              <a:ext cx="120625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0"/>
            <p:cNvCxnSpPr/>
            <p:nvPr/>
          </p:nvCxnSpPr>
          <p:spPr>
            <a:xfrm flipH="1">
              <a:off x="1652259" y="4256917"/>
              <a:ext cx="0" cy="3601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474"/>
          <p:cNvSpPr>
            <a:spLocks noEditPoints="1"/>
          </p:cNvSpPr>
          <p:nvPr/>
        </p:nvSpPr>
        <p:spPr bwMode="auto">
          <a:xfrm>
            <a:off x="7897415" y="4057248"/>
            <a:ext cx="601251" cy="601251"/>
          </a:xfrm>
          <a:custGeom>
            <a:avLst/>
            <a:gdLst>
              <a:gd name="T0" fmla="*/ 290 w 291"/>
              <a:gd name="T1" fmla="*/ 145 h 291"/>
              <a:gd name="T2" fmla="*/ 270 w 291"/>
              <a:gd name="T3" fmla="*/ 116 h 291"/>
              <a:gd name="T4" fmla="*/ 290 w 291"/>
              <a:gd name="T5" fmla="*/ 87 h 291"/>
              <a:gd name="T6" fmla="*/ 270 w 291"/>
              <a:gd name="T7" fmla="*/ 58 h 291"/>
              <a:gd name="T8" fmla="*/ 285 w 291"/>
              <a:gd name="T9" fmla="*/ 37 h 291"/>
              <a:gd name="T10" fmla="*/ 278 w 291"/>
              <a:gd name="T11" fmla="*/ 6 h 291"/>
              <a:gd name="T12" fmla="*/ 249 w 291"/>
              <a:gd name="T13" fmla="*/ 11 h 291"/>
              <a:gd name="T14" fmla="*/ 216 w 291"/>
              <a:gd name="T15" fmla="*/ 8 h 291"/>
              <a:gd name="T16" fmla="*/ 193 w 291"/>
              <a:gd name="T17" fmla="*/ 8 h 291"/>
              <a:gd name="T18" fmla="*/ 158 w 291"/>
              <a:gd name="T19" fmla="*/ 8 h 291"/>
              <a:gd name="T20" fmla="*/ 135 w 291"/>
              <a:gd name="T21" fmla="*/ 8 h 291"/>
              <a:gd name="T22" fmla="*/ 100 w 291"/>
              <a:gd name="T23" fmla="*/ 8 h 291"/>
              <a:gd name="T24" fmla="*/ 77 w 291"/>
              <a:gd name="T25" fmla="*/ 8 h 291"/>
              <a:gd name="T26" fmla="*/ 45 w 291"/>
              <a:gd name="T27" fmla="*/ 14 h 291"/>
              <a:gd name="T28" fmla="*/ 13 w 291"/>
              <a:gd name="T29" fmla="*/ 6 h 291"/>
              <a:gd name="T30" fmla="*/ 7 w 291"/>
              <a:gd name="T31" fmla="*/ 37 h 291"/>
              <a:gd name="T32" fmla="*/ 23 w 291"/>
              <a:gd name="T33" fmla="*/ 58 h 291"/>
              <a:gd name="T34" fmla="*/ 2 w 291"/>
              <a:gd name="T35" fmla="*/ 87 h 291"/>
              <a:gd name="T36" fmla="*/ 23 w 291"/>
              <a:gd name="T37" fmla="*/ 116 h 291"/>
              <a:gd name="T38" fmla="*/ 2 w 291"/>
              <a:gd name="T39" fmla="*/ 145 h 291"/>
              <a:gd name="T40" fmla="*/ 23 w 291"/>
              <a:gd name="T41" fmla="*/ 174 h 291"/>
              <a:gd name="T42" fmla="*/ 2 w 291"/>
              <a:gd name="T43" fmla="*/ 203 h 291"/>
              <a:gd name="T44" fmla="*/ 23 w 291"/>
              <a:gd name="T45" fmla="*/ 232 h 291"/>
              <a:gd name="T46" fmla="*/ 7 w 291"/>
              <a:gd name="T47" fmla="*/ 254 h 291"/>
              <a:gd name="T48" fmla="*/ 13 w 291"/>
              <a:gd name="T49" fmla="*/ 284 h 291"/>
              <a:gd name="T50" fmla="*/ 44 w 291"/>
              <a:gd name="T51" fmla="*/ 277 h 291"/>
              <a:gd name="T52" fmla="*/ 76 w 291"/>
              <a:gd name="T53" fmla="*/ 282 h 291"/>
              <a:gd name="T54" fmla="*/ 100 w 291"/>
              <a:gd name="T55" fmla="*/ 282 h 291"/>
              <a:gd name="T56" fmla="*/ 134 w 291"/>
              <a:gd name="T57" fmla="*/ 282 h 291"/>
              <a:gd name="T58" fmla="*/ 158 w 291"/>
              <a:gd name="T59" fmla="*/ 282 h 291"/>
              <a:gd name="T60" fmla="*/ 192 w 291"/>
              <a:gd name="T61" fmla="*/ 282 h 291"/>
              <a:gd name="T62" fmla="*/ 216 w 291"/>
              <a:gd name="T63" fmla="*/ 282 h 291"/>
              <a:gd name="T64" fmla="*/ 250 w 291"/>
              <a:gd name="T65" fmla="*/ 280 h 291"/>
              <a:gd name="T66" fmla="*/ 278 w 291"/>
              <a:gd name="T67" fmla="*/ 284 h 291"/>
              <a:gd name="T68" fmla="*/ 285 w 291"/>
              <a:gd name="T69" fmla="*/ 254 h 291"/>
              <a:gd name="T70" fmla="*/ 270 w 291"/>
              <a:gd name="T71" fmla="*/ 232 h 291"/>
              <a:gd name="T72" fmla="*/ 290 w 291"/>
              <a:gd name="T73" fmla="*/ 203 h 291"/>
              <a:gd name="T74" fmla="*/ 270 w 291"/>
              <a:gd name="T75" fmla="*/ 174 h 291"/>
              <a:gd name="T76" fmla="*/ 154 w 291"/>
              <a:gd name="T77" fmla="*/ 200 h 291"/>
              <a:gd name="T78" fmla="*/ 81 w 291"/>
              <a:gd name="T79" fmla="*/ 217 h 291"/>
              <a:gd name="T80" fmla="*/ 65 w 291"/>
              <a:gd name="T81" fmla="*/ 144 h 291"/>
              <a:gd name="T82" fmla="*/ 228 w 291"/>
              <a:gd name="T83" fmla="*/ 1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1" h="291">
                <a:moveTo>
                  <a:pt x="283" y="157"/>
                </a:moveTo>
                <a:cubicBezTo>
                  <a:pt x="287" y="154"/>
                  <a:pt x="290" y="150"/>
                  <a:pt x="290" y="145"/>
                </a:cubicBezTo>
                <a:cubicBezTo>
                  <a:pt x="290" y="141"/>
                  <a:pt x="287" y="137"/>
                  <a:pt x="283" y="133"/>
                </a:cubicBezTo>
                <a:cubicBezTo>
                  <a:pt x="275" y="131"/>
                  <a:pt x="270" y="124"/>
                  <a:pt x="270" y="116"/>
                </a:cubicBezTo>
                <a:cubicBezTo>
                  <a:pt x="270" y="109"/>
                  <a:pt x="275" y="102"/>
                  <a:pt x="283" y="99"/>
                </a:cubicBezTo>
                <a:cubicBezTo>
                  <a:pt x="287" y="96"/>
                  <a:pt x="290" y="92"/>
                  <a:pt x="290" y="87"/>
                </a:cubicBezTo>
                <a:cubicBezTo>
                  <a:pt x="290" y="83"/>
                  <a:pt x="287" y="79"/>
                  <a:pt x="283" y="75"/>
                </a:cubicBezTo>
                <a:cubicBezTo>
                  <a:pt x="275" y="73"/>
                  <a:pt x="270" y="66"/>
                  <a:pt x="270" y="58"/>
                </a:cubicBezTo>
                <a:cubicBezTo>
                  <a:pt x="270" y="52"/>
                  <a:pt x="272" y="47"/>
                  <a:pt x="278" y="43"/>
                </a:cubicBezTo>
                <a:cubicBezTo>
                  <a:pt x="285" y="37"/>
                  <a:pt x="285" y="37"/>
                  <a:pt x="285" y="37"/>
                </a:cubicBezTo>
                <a:cubicBezTo>
                  <a:pt x="291" y="30"/>
                  <a:pt x="291" y="19"/>
                  <a:pt x="285" y="13"/>
                </a:cubicBezTo>
                <a:cubicBezTo>
                  <a:pt x="278" y="6"/>
                  <a:pt x="278" y="6"/>
                  <a:pt x="278" y="6"/>
                </a:cubicBezTo>
                <a:cubicBezTo>
                  <a:pt x="271" y="0"/>
                  <a:pt x="261" y="0"/>
                  <a:pt x="254" y="6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46" y="19"/>
                  <a:pt x="240" y="21"/>
                  <a:pt x="233" y="21"/>
                </a:cubicBezTo>
                <a:cubicBezTo>
                  <a:pt x="226" y="21"/>
                  <a:pt x="219" y="17"/>
                  <a:pt x="216" y="8"/>
                </a:cubicBezTo>
                <a:cubicBezTo>
                  <a:pt x="213" y="4"/>
                  <a:pt x="209" y="1"/>
                  <a:pt x="204" y="1"/>
                </a:cubicBezTo>
                <a:cubicBezTo>
                  <a:pt x="200" y="1"/>
                  <a:pt x="196" y="4"/>
                  <a:pt x="193" y="8"/>
                </a:cubicBezTo>
                <a:cubicBezTo>
                  <a:pt x="190" y="17"/>
                  <a:pt x="183" y="21"/>
                  <a:pt x="175" y="21"/>
                </a:cubicBezTo>
                <a:cubicBezTo>
                  <a:pt x="168" y="21"/>
                  <a:pt x="161" y="17"/>
                  <a:pt x="158" y="8"/>
                </a:cubicBezTo>
                <a:cubicBezTo>
                  <a:pt x="155" y="4"/>
                  <a:pt x="151" y="1"/>
                  <a:pt x="146" y="1"/>
                </a:cubicBezTo>
                <a:cubicBezTo>
                  <a:pt x="142" y="1"/>
                  <a:pt x="138" y="4"/>
                  <a:pt x="135" y="8"/>
                </a:cubicBezTo>
                <a:cubicBezTo>
                  <a:pt x="132" y="17"/>
                  <a:pt x="125" y="21"/>
                  <a:pt x="117" y="21"/>
                </a:cubicBezTo>
                <a:cubicBezTo>
                  <a:pt x="110" y="21"/>
                  <a:pt x="103" y="17"/>
                  <a:pt x="100" y="8"/>
                </a:cubicBezTo>
                <a:cubicBezTo>
                  <a:pt x="97" y="4"/>
                  <a:pt x="93" y="1"/>
                  <a:pt x="88" y="1"/>
                </a:cubicBezTo>
                <a:cubicBezTo>
                  <a:pt x="84" y="1"/>
                  <a:pt x="80" y="4"/>
                  <a:pt x="77" y="8"/>
                </a:cubicBezTo>
                <a:cubicBezTo>
                  <a:pt x="74" y="17"/>
                  <a:pt x="67" y="21"/>
                  <a:pt x="59" y="21"/>
                </a:cubicBezTo>
                <a:cubicBezTo>
                  <a:pt x="53" y="21"/>
                  <a:pt x="48" y="20"/>
                  <a:pt x="45" y="14"/>
                </a:cubicBezTo>
                <a:cubicBezTo>
                  <a:pt x="37" y="6"/>
                  <a:pt x="37" y="6"/>
                  <a:pt x="37" y="6"/>
                </a:cubicBezTo>
                <a:cubicBezTo>
                  <a:pt x="30" y="0"/>
                  <a:pt x="20" y="0"/>
                  <a:pt x="13" y="6"/>
                </a:cubicBezTo>
                <a:cubicBezTo>
                  <a:pt x="7" y="13"/>
                  <a:pt x="7" y="13"/>
                  <a:pt x="7" y="13"/>
                </a:cubicBezTo>
                <a:cubicBezTo>
                  <a:pt x="0" y="19"/>
                  <a:pt x="0" y="30"/>
                  <a:pt x="7" y="37"/>
                </a:cubicBezTo>
                <a:cubicBezTo>
                  <a:pt x="12" y="42"/>
                  <a:pt x="12" y="42"/>
                  <a:pt x="12" y="42"/>
                </a:cubicBezTo>
                <a:cubicBezTo>
                  <a:pt x="19" y="45"/>
                  <a:pt x="23" y="51"/>
                  <a:pt x="23" y="58"/>
                </a:cubicBezTo>
                <a:cubicBezTo>
                  <a:pt x="23" y="66"/>
                  <a:pt x="18" y="73"/>
                  <a:pt x="9" y="75"/>
                </a:cubicBezTo>
                <a:cubicBezTo>
                  <a:pt x="5" y="79"/>
                  <a:pt x="2" y="83"/>
                  <a:pt x="2" y="87"/>
                </a:cubicBezTo>
                <a:cubicBezTo>
                  <a:pt x="2" y="92"/>
                  <a:pt x="5" y="96"/>
                  <a:pt x="10" y="99"/>
                </a:cubicBezTo>
                <a:cubicBezTo>
                  <a:pt x="18" y="102"/>
                  <a:pt x="23" y="109"/>
                  <a:pt x="23" y="116"/>
                </a:cubicBezTo>
                <a:cubicBezTo>
                  <a:pt x="23" y="124"/>
                  <a:pt x="18" y="131"/>
                  <a:pt x="9" y="133"/>
                </a:cubicBezTo>
                <a:cubicBezTo>
                  <a:pt x="5" y="137"/>
                  <a:pt x="2" y="141"/>
                  <a:pt x="2" y="145"/>
                </a:cubicBezTo>
                <a:cubicBezTo>
                  <a:pt x="2" y="150"/>
                  <a:pt x="5" y="154"/>
                  <a:pt x="10" y="157"/>
                </a:cubicBezTo>
                <a:cubicBezTo>
                  <a:pt x="18" y="160"/>
                  <a:pt x="23" y="167"/>
                  <a:pt x="23" y="174"/>
                </a:cubicBezTo>
                <a:cubicBezTo>
                  <a:pt x="23" y="182"/>
                  <a:pt x="18" y="189"/>
                  <a:pt x="9" y="191"/>
                </a:cubicBezTo>
                <a:cubicBezTo>
                  <a:pt x="5" y="195"/>
                  <a:pt x="2" y="199"/>
                  <a:pt x="2" y="203"/>
                </a:cubicBezTo>
                <a:cubicBezTo>
                  <a:pt x="2" y="208"/>
                  <a:pt x="5" y="212"/>
                  <a:pt x="10" y="215"/>
                </a:cubicBezTo>
                <a:cubicBezTo>
                  <a:pt x="18" y="218"/>
                  <a:pt x="23" y="225"/>
                  <a:pt x="23" y="232"/>
                </a:cubicBezTo>
                <a:cubicBezTo>
                  <a:pt x="23" y="239"/>
                  <a:pt x="20" y="245"/>
                  <a:pt x="12" y="248"/>
                </a:cubicBezTo>
                <a:cubicBezTo>
                  <a:pt x="7" y="254"/>
                  <a:pt x="7" y="254"/>
                  <a:pt x="7" y="254"/>
                </a:cubicBezTo>
                <a:cubicBezTo>
                  <a:pt x="0" y="261"/>
                  <a:pt x="0" y="271"/>
                  <a:pt x="7" y="278"/>
                </a:cubicBezTo>
                <a:cubicBezTo>
                  <a:pt x="13" y="284"/>
                  <a:pt x="13" y="284"/>
                  <a:pt x="13" y="284"/>
                </a:cubicBezTo>
                <a:cubicBezTo>
                  <a:pt x="20" y="291"/>
                  <a:pt x="30" y="291"/>
                  <a:pt x="37" y="284"/>
                </a:cubicBezTo>
                <a:cubicBezTo>
                  <a:pt x="44" y="277"/>
                  <a:pt x="44" y="277"/>
                  <a:pt x="44" y="277"/>
                </a:cubicBezTo>
                <a:cubicBezTo>
                  <a:pt x="48" y="270"/>
                  <a:pt x="53" y="269"/>
                  <a:pt x="59" y="269"/>
                </a:cubicBezTo>
                <a:cubicBezTo>
                  <a:pt x="67" y="269"/>
                  <a:pt x="73" y="273"/>
                  <a:pt x="76" y="282"/>
                </a:cubicBezTo>
                <a:cubicBezTo>
                  <a:pt x="80" y="286"/>
                  <a:pt x="84" y="289"/>
                  <a:pt x="88" y="289"/>
                </a:cubicBezTo>
                <a:cubicBezTo>
                  <a:pt x="93" y="289"/>
                  <a:pt x="97" y="286"/>
                  <a:pt x="100" y="282"/>
                </a:cubicBezTo>
                <a:cubicBezTo>
                  <a:pt x="103" y="273"/>
                  <a:pt x="110" y="269"/>
                  <a:pt x="117" y="269"/>
                </a:cubicBezTo>
                <a:cubicBezTo>
                  <a:pt x="125" y="269"/>
                  <a:pt x="131" y="273"/>
                  <a:pt x="134" y="282"/>
                </a:cubicBezTo>
                <a:cubicBezTo>
                  <a:pt x="138" y="286"/>
                  <a:pt x="142" y="289"/>
                  <a:pt x="146" y="289"/>
                </a:cubicBezTo>
                <a:cubicBezTo>
                  <a:pt x="151" y="289"/>
                  <a:pt x="155" y="286"/>
                  <a:pt x="158" y="282"/>
                </a:cubicBezTo>
                <a:cubicBezTo>
                  <a:pt x="161" y="273"/>
                  <a:pt x="168" y="269"/>
                  <a:pt x="175" y="269"/>
                </a:cubicBezTo>
                <a:cubicBezTo>
                  <a:pt x="183" y="269"/>
                  <a:pt x="189" y="273"/>
                  <a:pt x="192" y="282"/>
                </a:cubicBezTo>
                <a:cubicBezTo>
                  <a:pt x="196" y="286"/>
                  <a:pt x="200" y="289"/>
                  <a:pt x="204" y="289"/>
                </a:cubicBezTo>
                <a:cubicBezTo>
                  <a:pt x="209" y="289"/>
                  <a:pt x="213" y="286"/>
                  <a:pt x="216" y="282"/>
                </a:cubicBezTo>
                <a:cubicBezTo>
                  <a:pt x="219" y="273"/>
                  <a:pt x="226" y="269"/>
                  <a:pt x="233" y="269"/>
                </a:cubicBezTo>
                <a:cubicBezTo>
                  <a:pt x="240" y="269"/>
                  <a:pt x="246" y="272"/>
                  <a:pt x="250" y="280"/>
                </a:cubicBezTo>
                <a:cubicBezTo>
                  <a:pt x="254" y="284"/>
                  <a:pt x="254" y="284"/>
                  <a:pt x="254" y="284"/>
                </a:cubicBezTo>
                <a:cubicBezTo>
                  <a:pt x="261" y="291"/>
                  <a:pt x="271" y="291"/>
                  <a:pt x="278" y="284"/>
                </a:cubicBezTo>
                <a:cubicBezTo>
                  <a:pt x="285" y="278"/>
                  <a:pt x="285" y="278"/>
                  <a:pt x="285" y="278"/>
                </a:cubicBezTo>
                <a:cubicBezTo>
                  <a:pt x="291" y="271"/>
                  <a:pt x="291" y="261"/>
                  <a:pt x="285" y="254"/>
                </a:cubicBezTo>
                <a:cubicBezTo>
                  <a:pt x="277" y="247"/>
                  <a:pt x="277" y="247"/>
                  <a:pt x="277" y="247"/>
                </a:cubicBezTo>
                <a:cubicBezTo>
                  <a:pt x="271" y="243"/>
                  <a:pt x="270" y="238"/>
                  <a:pt x="270" y="232"/>
                </a:cubicBezTo>
                <a:cubicBezTo>
                  <a:pt x="270" y="225"/>
                  <a:pt x="275" y="218"/>
                  <a:pt x="283" y="215"/>
                </a:cubicBezTo>
                <a:cubicBezTo>
                  <a:pt x="287" y="212"/>
                  <a:pt x="290" y="208"/>
                  <a:pt x="290" y="203"/>
                </a:cubicBezTo>
                <a:cubicBezTo>
                  <a:pt x="290" y="199"/>
                  <a:pt x="287" y="195"/>
                  <a:pt x="284" y="191"/>
                </a:cubicBezTo>
                <a:cubicBezTo>
                  <a:pt x="275" y="189"/>
                  <a:pt x="270" y="182"/>
                  <a:pt x="270" y="174"/>
                </a:cubicBezTo>
                <a:cubicBezTo>
                  <a:pt x="270" y="167"/>
                  <a:pt x="275" y="160"/>
                  <a:pt x="283" y="157"/>
                </a:cubicBezTo>
                <a:close/>
                <a:moveTo>
                  <a:pt x="154" y="200"/>
                </a:moveTo>
                <a:cubicBezTo>
                  <a:pt x="146" y="201"/>
                  <a:pt x="138" y="201"/>
                  <a:pt x="130" y="200"/>
                </a:cubicBezTo>
                <a:cubicBezTo>
                  <a:pt x="104" y="227"/>
                  <a:pt x="75" y="222"/>
                  <a:pt x="81" y="217"/>
                </a:cubicBezTo>
                <a:cubicBezTo>
                  <a:pt x="95" y="207"/>
                  <a:pt x="98" y="197"/>
                  <a:pt x="97" y="189"/>
                </a:cubicBezTo>
                <a:cubicBezTo>
                  <a:pt x="79" y="179"/>
                  <a:pt x="67" y="163"/>
                  <a:pt x="65" y="144"/>
                </a:cubicBezTo>
                <a:cubicBezTo>
                  <a:pt x="60" y="108"/>
                  <a:pt x="94" y="75"/>
                  <a:pt x="139" y="70"/>
                </a:cubicBezTo>
                <a:cubicBezTo>
                  <a:pt x="184" y="65"/>
                  <a:pt x="223" y="90"/>
                  <a:pt x="228" y="126"/>
                </a:cubicBezTo>
                <a:cubicBezTo>
                  <a:pt x="232" y="162"/>
                  <a:pt x="199" y="195"/>
                  <a:pt x="154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3613027" y="3912655"/>
            <a:ext cx="280988" cy="331788"/>
            <a:chOff x="7627938" y="1927226"/>
            <a:chExt cx="280988" cy="331788"/>
          </a:xfrm>
          <a:solidFill>
            <a:schemeClr val="bg1"/>
          </a:solidFill>
        </p:grpSpPr>
        <p:sp>
          <p:nvSpPr>
            <p:cNvPr id="35" name="Freeform 550"/>
            <p:cNvSpPr>
              <a:spLocks noEditPoints="1"/>
            </p:cNvSpPr>
            <p:nvPr/>
          </p:nvSpPr>
          <p:spPr bwMode="auto">
            <a:xfrm>
              <a:off x="7627938" y="1927226"/>
              <a:ext cx="280988" cy="331788"/>
            </a:xfrm>
            <a:custGeom>
              <a:avLst/>
              <a:gdLst>
                <a:gd name="T0" fmla="*/ 139 w 242"/>
                <a:gd name="T1" fmla="*/ 47 h 287"/>
                <a:gd name="T2" fmla="*/ 139 w 242"/>
                <a:gd name="T3" fmla="*/ 23 h 287"/>
                <a:gd name="T4" fmla="*/ 152 w 242"/>
                <a:gd name="T5" fmla="*/ 23 h 287"/>
                <a:gd name="T6" fmla="*/ 163 w 242"/>
                <a:gd name="T7" fmla="*/ 11 h 287"/>
                <a:gd name="T8" fmla="*/ 152 w 242"/>
                <a:gd name="T9" fmla="*/ 0 h 287"/>
                <a:gd name="T10" fmla="*/ 91 w 242"/>
                <a:gd name="T11" fmla="*/ 0 h 287"/>
                <a:gd name="T12" fmla="*/ 79 w 242"/>
                <a:gd name="T13" fmla="*/ 11 h 287"/>
                <a:gd name="T14" fmla="*/ 91 w 242"/>
                <a:gd name="T15" fmla="*/ 23 h 287"/>
                <a:gd name="T16" fmla="*/ 103 w 242"/>
                <a:gd name="T17" fmla="*/ 23 h 287"/>
                <a:gd name="T18" fmla="*/ 103 w 242"/>
                <a:gd name="T19" fmla="*/ 47 h 287"/>
                <a:gd name="T20" fmla="*/ 0 w 242"/>
                <a:gd name="T21" fmla="*/ 166 h 287"/>
                <a:gd name="T22" fmla="*/ 121 w 242"/>
                <a:gd name="T23" fmla="*/ 287 h 287"/>
                <a:gd name="T24" fmla="*/ 242 w 242"/>
                <a:gd name="T25" fmla="*/ 166 h 287"/>
                <a:gd name="T26" fmla="*/ 139 w 242"/>
                <a:gd name="T27" fmla="*/ 47 h 287"/>
                <a:gd name="T28" fmla="*/ 121 w 242"/>
                <a:gd name="T29" fmla="*/ 257 h 287"/>
                <a:gd name="T30" fmla="*/ 30 w 242"/>
                <a:gd name="T31" fmla="*/ 166 h 287"/>
                <a:gd name="T32" fmla="*/ 121 w 242"/>
                <a:gd name="T33" fmla="*/ 75 h 287"/>
                <a:gd name="T34" fmla="*/ 212 w 242"/>
                <a:gd name="T35" fmla="*/ 166 h 287"/>
                <a:gd name="T36" fmla="*/ 121 w 242"/>
                <a:gd name="T37" fmla="*/ 25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2" h="287">
                  <a:moveTo>
                    <a:pt x="139" y="47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52" y="23"/>
                    <a:pt x="152" y="23"/>
                    <a:pt x="152" y="23"/>
                  </a:cubicBezTo>
                  <a:cubicBezTo>
                    <a:pt x="158" y="23"/>
                    <a:pt x="163" y="18"/>
                    <a:pt x="163" y="11"/>
                  </a:cubicBezTo>
                  <a:cubicBezTo>
                    <a:pt x="163" y="5"/>
                    <a:pt x="158" y="0"/>
                    <a:pt x="15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79" y="5"/>
                    <a:pt x="79" y="11"/>
                  </a:cubicBezTo>
                  <a:cubicBezTo>
                    <a:pt x="79" y="18"/>
                    <a:pt x="84" y="23"/>
                    <a:pt x="91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45" y="55"/>
                    <a:pt x="0" y="106"/>
                    <a:pt x="0" y="166"/>
                  </a:cubicBezTo>
                  <a:cubicBezTo>
                    <a:pt x="0" y="233"/>
                    <a:pt x="54" y="287"/>
                    <a:pt x="121" y="287"/>
                  </a:cubicBezTo>
                  <a:cubicBezTo>
                    <a:pt x="188" y="287"/>
                    <a:pt x="242" y="233"/>
                    <a:pt x="242" y="166"/>
                  </a:cubicBezTo>
                  <a:cubicBezTo>
                    <a:pt x="242" y="105"/>
                    <a:pt x="197" y="55"/>
                    <a:pt x="139" y="47"/>
                  </a:cubicBezTo>
                  <a:close/>
                  <a:moveTo>
                    <a:pt x="121" y="257"/>
                  </a:moveTo>
                  <a:cubicBezTo>
                    <a:pt x="71" y="257"/>
                    <a:pt x="30" y="216"/>
                    <a:pt x="30" y="166"/>
                  </a:cubicBezTo>
                  <a:cubicBezTo>
                    <a:pt x="30" y="116"/>
                    <a:pt x="71" y="75"/>
                    <a:pt x="121" y="75"/>
                  </a:cubicBezTo>
                  <a:cubicBezTo>
                    <a:pt x="171" y="75"/>
                    <a:pt x="212" y="116"/>
                    <a:pt x="212" y="166"/>
                  </a:cubicBezTo>
                  <a:cubicBezTo>
                    <a:pt x="212" y="216"/>
                    <a:pt x="171" y="257"/>
                    <a:pt x="121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51"/>
            <p:cNvSpPr/>
            <p:nvPr/>
          </p:nvSpPr>
          <p:spPr bwMode="auto">
            <a:xfrm>
              <a:off x="7754938" y="2043114"/>
              <a:ext cx="85725" cy="131763"/>
            </a:xfrm>
            <a:custGeom>
              <a:avLst/>
              <a:gdLst>
                <a:gd name="T0" fmla="*/ 71 w 74"/>
                <a:gd name="T1" fmla="*/ 93 h 114"/>
                <a:gd name="T2" fmla="*/ 23 w 74"/>
                <a:gd name="T3" fmla="*/ 61 h 114"/>
                <a:gd name="T4" fmla="*/ 23 w 74"/>
                <a:gd name="T5" fmla="*/ 5 h 114"/>
                <a:gd name="T6" fmla="*/ 21 w 74"/>
                <a:gd name="T7" fmla="*/ 2 h 114"/>
                <a:gd name="T8" fmla="*/ 18 w 74"/>
                <a:gd name="T9" fmla="*/ 0 h 114"/>
                <a:gd name="T10" fmla="*/ 5 w 74"/>
                <a:gd name="T11" fmla="*/ 0 h 114"/>
                <a:gd name="T12" fmla="*/ 1 w 74"/>
                <a:gd name="T13" fmla="*/ 2 h 114"/>
                <a:gd name="T14" fmla="*/ 0 w 74"/>
                <a:gd name="T15" fmla="*/ 5 h 114"/>
                <a:gd name="T16" fmla="*/ 0 w 74"/>
                <a:gd name="T17" fmla="*/ 71 h 114"/>
                <a:gd name="T18" fmla="*/ 1 w 74"/>
                <a:gd name="T19" fmla="*/ 75 h 114"/>
                <a:gd name="T20" fmla="*/ 2 w 74"/>
                <a:gd name="T21" fmla="*/ 75 h 114"/>
                <a:gd name="T22" fmla="*/ 58 w 74"/>
                <a:gd name="T23" fmla="*/ 113 h 114"/>
                <a:gd name="T24" fmla="*/ 61 w 74"/>
                <a:gd name="T25" fmla="*/ 114 h 114"/>
                <a:gd name="T26" fmla="*/ 62 w 74"/>
                <a:gd name="T27" fmla="*/ 114 h 114"/>
                <a:gd name="T28" fmla="*/ 65 w 74"/>
                <a:gd name="T29" fmla="*/ 111 h 114"/>
                <a:gd name="T30" fmla="*/ 72 w 74"/>
                <a:gd name="T31" fmla="*/ 100 h 114"/>
                <a:gd name="T32" fmla="*/ 71 w 74"/>
                <a:gd name="T33" fmla="*/ 9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4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2" y="3"/>
                    <a:pt x="21" y="2"/>
                  </a:cubicBezTo>
                  <a:cubicBezTo>
                    <a:pt x="21" y="1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4"/>
                    <a:pt x="1" y="75"/>
                  </a:cubicBezTo>
                  <a:cubicBezTo>
                    <a:pt x="1" y="75"/>
                    <a:pt x="2" y="75"/>
                    <a:pt x="2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4"/>
                    <a:pt x="61" y="114"/>
                  </a:cubicBezTo>
                  <a:cubicBezTo>
                    <a:pt x="61" y="114"/>
                    <a:pt x="62" y="114"/>
                    <a:pt x="62" y="114"/>
                  </a:cubicBezTo>
                  <a:cubicBezTo>
                    <a:pt x="63" y="113"/>
                    <a:pt x="64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5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57876" y="2978123"/>
            <a:ext cx="870312" cy="870312"/>
            <a:chOff x="2254251" y="2593976"/>
            <a:chExt cx="333375" cy="333375"/>
          </a:xfrm>
          <a:solidFill>
            <a:schemeClr val="bg1"/>
          </a:solidFill>
        </p:grpSpPr>
        <p:sp>
          <p:nvSpPr>
            <p:cNvPr id="38" name="Freeform 599"/>
            <p:cNvSpPr/>
            <p:nvPr/>
          </p:nvSpPr>
          <p:spPr bwMode="auto">
            <a:xfrm>
              <a:off x="2351088" y="2690814"/>
              <a:ext cx="139700" cy="139700"/>
            </a:xfrm>
            <a:custGeom>
              <a:avLst/>
              <a:gdLst>
                <a:gd name="T0" fmla="*/ 120 w 120"/>
                <a:gd name="T1" fmla="*/ 0 h 120"/>
                <a:gd name="T2" fmla="*/ 119 w 120"/>
                <a:gd name="T3" fmla="*/ 0 h 120"/>
                <a:gd name="T4" fmla="*/ 115 w 120"/>
                <a:gd name="T5" fmla="*/ 0 h 120"/>
                <a:gd name="T6" fmla="*/ 5 w 120"/>
                <a:gd name="T7" fmla="*/ 0 h 120"/>
                <a:gd name="T8" fmla="*/ 1 w 120"/>
                <a:gd name="T9" fmla="*/ 0 h 120"/>
                <a:gd name="T10" fmla="*/ 0 w 120"/>
                <a:gd name="T11" fmla="*/ 0 h 120"/>
                <a:gd name="T12" fmla="*/ 0 w 120"/>
                <a:gd name="T13" fmla="*/ 1 h 120"/>
                <a:gd name="T14" fmla="*/ 0 w 120"/>
                <a:gd name="T15" fmla="*/ 5 h 120"/>
                <a:gd name="T16" fmla="*/ 0 w 120"/>
                <a:gd name="T17" fmla="*/ 115 h 120"/>
                <a:gd name="T18" fmla="*/ 0 w 120"/>
                <a:gd name="T19" fmla="*/ 119 h 120"/>
                <a:gd name="T20" fmla="*/ 0 w 120"/>
                <a:gd name="T21" fmla="*/ 120 h 120"/>
                <a:gd name="T22" fmla="*/ 1 w 120"/>
                <a:gd name="T23" fmla="*/ 120 h 120"/>
                <a:gd name="T24" fmla="*/ 5 w 120"/>
                <a:gd name="T25" fmla="*/ 120 h 120"/>
                <a:gd name="T26" fmla="*/ 115 w 120"/>
                <a:gd name="T27" fmla="*/ 120 h 120"/>
                <a:gd name="T28" fmla="*/ 119 w 120"/>
                <a:gd name="T29" fmla="*/ 120 h 120"/>
                <a:gd name="T30" fmla="*/ 120 w 120"/>
                <a:gd name="T31" fmla="*/ 120 h 120"/>
                <a:gd name="T32" fmla="*/ 120 w 120"/>
                <a:gd name="T33" fmla="*/ 119 h 120"/>
                <a:gd name="T34" fmla="*/ 120 w 120"/>
                <a:gd name="T35" fmla="*/ 115 h 120"/>
                <a:gd name="T36" fmla="*/ 120 w 120"/>
                <a:gd name="T37" fmla="*/ 5 h 120"/>
                <a:gd name="T38" fmla="*/ 120 w 120"/>
                <a:gd name="T39" fmla="*/ 1 h 120"/>
                <a:gd name="T40" fmla="*/ 120 w 120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0" h="120">
                  <a:moveTo>
                    <a:pt x="120" y="0"/>
                  </a:moveTo>
                  <a:cubicBezTo>
                    <a:pt x="120" y="0"/>
                    <a:pt x="120" y="0"/>
                    <a:pt x="119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0" y="118"/>
                    <a:pt x="0" y="119"/>
                  </a:cubicBezTo>
                  <a:cubicBezTo>
                    <a:pt x="0" y="119"/>
                    <a:pt x="0" y="120"/>
                    <a:pt x="0" y="120"/>
                  </a:cubicBezTo>
                  <a:cubicBezTo>
                    <a:pt x="1" y="120"/>
                    <a:pt x="1" y="120"/>
                    <a:pt x="1" y="120"/>
                  </a:cubicBezTo>
                  <a:cubicBezTo>
                    <a:pt x="1" y="120"/>
                    <a:pt x="3" y="120"/>
                    <a:pt x="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7" y="120"/>
                    <a:pt x="118" y="120"/>
                    <a:pt x="119" y="120"/>
                  </a:cubicBezTo>
                  <a:cubicBezTo>
                    <a:pt x="119" y="120"/>
                    <a:pt x="120" y="120"/>
                    <a:pt x="120" y="120"/>
                  </a:cubicBezTo>
                  <a:cubicBezTo>
                    <a:pt x="120" y="120"/>
                    <a:pt x="120" y="120"/>
                    <a:pt x="120" y="119"/>
                  </a:cubicBezTo>
                  <a:cubicBezTo>
                    <a:pt x="120" y="119"/>
                    <a:pt x="120" y="117"/>
                    <a:pt x="120" y="11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3"/>
                    <a:pt x="120" y="2"/>
                    <a:pt x="120" y="1"/>
                  </a:cubicBezTo>
                  <a:cubicBezTo>
                    <a:pt x="120" y="1"/>
                    <a:pt x="12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600"/>
            <p:cNvSpPr>
              <a:spLocks noEditPoints="1"/>
            </p:cNvSpPr>
            <p:nvPr/>
          </p:nvSpPr>
          <p:spPr bwMode="auto">
            <a:xfrm>
              <a:off x="2254251" y="2593976"/>
              <a:ext cx="333375" cy="333375"/>
            </a:xfrm>
            <a:custGeom>
              <a:avLst/>
              <a:gdLst>
                <a:gd name="T0" fmla="*/ 248 w 288"/>
                <a:gd name="T1" fmla="*/ 0 h 288"/>
                <a:gd name="T2" fmla="*/ 40 w 288"/>
                <a:gd name="T3" fmla="*/ 0 h 288"/>
                <a:gd name="T4" fmla="*/ 0 w 288"/>
                <a:gd name="T5" fmla="*/ 40 h 288"/>
                <a:gd name="T6" fmla="*/ 0 w 288"/>
                <a:gd name="T7" fmla="*/ 248 h 288"/>
                <a:gd name="T8" fmla="*/ 40 w 288"/>
                <a:gd name="T9" fmla="*/ 288 h 288"/>
                <a:gd name="T10" fmla="*/ 248 w 288"/>
                <a:gd name="T11" fmla="*/ 288 h 288"/>
                <a:gd name="T12" fmla="*/ 288 w 288"/>
                <a:gd name="T13" fmla="*/ 248 h 288"/>
                <a:gd name="T14" fmla="*/ 288 w 288"/>
                <a:gd name="T15" fmla="*/ 40 h 288"/>
                <a:gd name="T16" fmla="*/ 248 w 288"/>
                <a:gd name="T17" fmla="*/ 0 h 288"/>
                <a:gd name="T18" fmla="*/ 24 w 288"/>
                <a:gd name="T19" fmla="*/ 159 h 288"/>
                <a:gd name="T20" fmla="*/ 9 w 288"/>
                <a:gd name="T21" fmla="*/ 144 h 288"/>
                <a:gd name="T22" fmla="*/ 24 w 288"/>
                <a:gd name="T23" fmla="*/ 129 h 288"/>
                <a:gd name="T24" fmla="*/ 39 w 288"/>
                <a:gd name="T25" fmla="*/ 144 h 288"/>
                <a:gd name="T26" fmla="*/ 24 w 288"/>
                <a:gd name="T27" fmla="*/ 159 h 288"/>
                <a:gd name="T28" fmla="*/ 64 w 288"/>
                <a:gd name="T29" fmla="*/ 13 h 288"/>
                <a:gd name="T30" fmla="*/ 79 w 288"/>
                <a:gd name="T31" fmla="*/ 28 h 288"/>
                <a:gd name="T32" fmla="*/ 64 w 288"/>
                <a:gd name="T33" fmla="*/ 43 h 288"/>
                <a:gd name="T34" fmla="*/ 49 w 288"/>
                <a:gd name="T35" fmla="*/ 28 h 288"/>
                <a:gd name="T36" fmla="*/ 64 w 288"/>
                <a:gd name="T37" fmla="*/ 13 h 288"/>
                <a:gd name="T38" fmla="*/ 64 w 288"/>
                <a:gd name="T39" fmla="*/ 275 h 288"/>
                <a:gd name="T40" fmla="*/ 49 w 288"/>
                <a:gd name="T41" fmla="*/ 260 h 288"/>
                <a:gd name="T42" fmla="*/ 64 w 288"/>
                <a:gd name="T43" fmla="*/ 245 h 288"/>
                <a:gd name="T44" fmla="*/ 79 w 288"/>
                <a:gd name="T45" fmla="*/ 260 h 288"/>
                <a:gd name="T46" fmla="*/ 64 w 288"/>
                <a:gd name="T47" fmla="*/ 275 h 288"/>
                <a:gd name="T48" fmla="*/ 199 w 288"/>
                <a:gd name="T49" fmla="*/ 236 h 288"/>
                <a:gd name="T50" fmla="*/ 89 w 288"/>
                <a:gd name="T51" fmla="*/ 236 h 288"/>
                <a:gd name="T52" fmla="*/ 62 w 288"/>
                <a:gd name="T53" fmla="*/ 226 h 288"/>
                <a:gd name="T54" fmla="*/ 52 w 288"/>
                <a:gd name="T55" fmla="*/ 199 h 288"/>
                <a:gd name="T56" fmla="*/ 52 w 288"/>
                <a:gd name="T57" fmla="*/ 89 h 288"/>
                <a:gd name="T58" fmla="*/ 62 w 288"/>
                <a:gd name="T59" fmla="*/ 62 h 288"/>
                <a:gd name="T60" fmla="*/ 89 w 288"/>
                <a:gd name="T61" fmla="*/ 52 h 288"/>
                <a:gd name="T62" fmla="*/ 199 w 288"/>
                <a:gd name="T63" fmla="*/ 52 h 288"/>
                <a:gd name="T64" fmla="*/ 226 w 288"/>
                <a:gd name="T65" fmla="*/ 62 h 288"/>
                <a:gd name="T66" fmla="*/ 236 w 288"/>
                <a:gd name="T67" fmla="*/ 89 h 288"/>
                <a:gd name="T68" fmla="*/ 236 w 288"/>
                <a:gd name="T69" fmla="*/ 199 h 288"/>
                <a:gd name="T70" fmla="*/ 226 w 288"/>
                <a:gd name="T71" fmla="*/ 226 h 288"/>
                <a:gd name="T72" fmla="*/ 200 w 288"/>
                <a:gd name="T73" fmla="*/ 236 h 288"/>
                <a:gd name="T74" fmla="*/ 199 w 288"/>
                <a:gd name="T75" fmla="*/ 236 h 288"/>
                <a:gd name="T76" fmla="*/ 223 w 288"/>
                <a:gd name="T77" fmla="*/ 275 h 288"/>
                <a:gd name="T78" fmla="*/ 208 w 288"/>
                <a:gd name="T79" fmla="*/ 260 h 288"/>
                <a:gd name="T80" fmla="*/ 223 w 288"/>
                <a:gd name="T81" fmla="*/ 245 h 288"/>
                <a:gd name="T82" fmla="*/ 238 w 288"/>
                <a:gd name="T83" fmla="*/ 260 h 288"/>
                <a:gd name="T84" fmla="*/ 223 w 288"/>
                <a:gd name="T85" fmla="*/ 275 h 288"/>
                <a:gd name="T86" fmla="*/ 223 w 288"/>
                <a:gd name="T87" fmla="*/ 43 h 288"/>
                <a:gd name="T88" fmla="*/ 208 w 288"/>
                <a:gd name="T89" fmla="*/ 28 h 288"/>
                <a:gd name="T90" fmla="*/ 223 w 288"/>
                <a:gd name="T91" fmla="*/ 13 h 288"/>
                <a:gd name="T92" fmla="*/ 238 w 288"/>
                <a:gd name="T93" fmla="*/ 28 h 288"/>
                <a:gd name="T94" fmla="*/ 223 w 288"/>
                <a:gd name="T95" fmla="*/ 43 h 288"/>
                <a:gd name="T96" fmla="*/ 264 w 288"/>
                <a:gd name="T97" fmla="*/ 159 h 288"/>
                <a:gd name="T98" fmla="*/ 249 w 288"/>
                <a:gd name="T99" fmla="*/ 144 h 288"/>
                <a:gd name="T100" fmla="*/ 264 w 288"/>
                <a:gd name="T101" fmla="*/ 129 h 288"/>
                <a:gd name="T102" fmla="*/ 279 w 288"/>
                <a:gd name="T103" fmla="*/ 144 h 288"/>
                <a:gd name="T104" fmla="*/ 264 w 288"/>
                <a:gd name="T105" fmla="*/ 1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88">
                  <a:moveTo>
                    <a:pt x="2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75"/>
                    <a:pt x="13" y="288"/>
                    <a:pt x="40" y="288"/>
                  </a:cubicBezTo>
                  <a:cubicBezTo>
                    <a:pt x="248" y="288"/>
                    <a:pt x="248" y="288"/>
                    <a:pt x="248" y="288"/>
                  </a:cubicBezTo>
                  <a:cubicBezTo>
                    <a:pt x="275" y="288"/>
                    <a:pt x="288" y="275"/>
                    <a:pt x="288" y="248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13"/>
                    <a:pt x="275" y="0"/>
                    <a:pt x="248" y="0"/>
                  </a:cubicBezTo>
                  <a:close/>
                  <a:moveTo>
                    <a:pt x="24" y="159"/>
                  </a:moveTo>
                  <a:cubicBezTo>
                    <a:pt x="16" y="159"/>
                    <a:pt x="9" y="153"/>
                    <a:pt x="9" y="144"/>
                  </a:cubicBezTo>
                  <a:cubicBezTo>
                    <a:pt x="9" y="136"/>
                    <a:pt x="16" y="129"/>
                    <a:pt x="24" y="129"/>
                  </a:cubicBezTo>
                  <a:cubicBezTo>
                    <a:pt x="32" y="129"/>
                    <a:pt x="39" y="136"/>
                    <a:pt x="39" y="144"/>
                  </a:cubicBezTo>
                  <a:cubicBezTo>
                    <a:pt x="39" y="153"/>
                    <a:pt x="32" y="159"/>
                    <a:pt x="24" y="159"/>
                  </a:cubicBezTo>
                  <a:close/>
                  <a:moveTo>
                    <a:pt x="64" y="13"/>
                  </a:moveTo>
                  <a:cubicBezTo>
                    <a:pt x="73" y="13"/>
                    <a:pt x="79" y="20"/>
                    <a:pt x="79" y="28"/>
                  </a:cubicBezTo>
                  <a:cubicBezTo>
                    <a:pt x="79" y="36"/>
                    <a:pt x="73" y="43"/>
                    <a:pt x="64" y="43"/>
                  </a:cubicBezTo>
                  <a:cubicBezTo>
                    <a:pt x="56" y="43"/>
                    <a:pt x="50" y="36"/>
                    <a:pt x="49" y="28"/>
                  </a:cubicBezTo>
                  <a:cubicBezTo>
                    <a:pt x="50" y="20"/>
                    <a:pt x="56" y="13"/>
                    <a:pt x="64" y="13"/>
                  </a:cubicBezTo>
                  <a:close/>
                  <a:moveTo>
                    <a:pt x="64" y="275"/>
                  </a:moveTo>
                  <a:cubicBezTo>
                    <a:pt x="56" y="275"/>
                    <a:pt x="50" y="268"/>
                    <a:pt x="49" y="260"/>
                  </a:cubicBezTo>
                  <a:cubicBezTo>
                    <a:pt x="50" y="252"/>
                    <a:pt x="56" y="245"/>
                    <a:pt x="64" y="245"/>
                  </a:cubicBezTo>
                  <a:cubicBezTo>
                    <a:pt x="73" y="245"/>
                    <a:pt x="79" y="252"/>
                    <a:pt x="79" y="260"/>
                  </a:cubicBezTo>
                  <a:cubicBezTo>
                    <a:pt x="79" y="268"/>
                    <a:pt x="73" y="275"/>
                    <a:pt x="64" y="275"/>
                  </a:cubicBezTo>
                  <a:close/>
                  <a:moveTo>
                    <a:pt x="199" y="236"/>
                  </a:moveTo>
                  <a:cubicBezTo>
                    <a:pt x="89" y="236"/>
                    <a:pt x="89" y="236"/>
                    <a:pt x="89" y="236"/>
                  </a:cubicBezTo>
                  <a:cubicBezTo>
                    <a:pt x="79" y="236"/>
                    <a:pt x="69" y="234"/>
                    <a:pt x="62" y="226"/>
                  </a:cubicBezTo>
                  <a:cubicBezTo>
                    <a:pt x="54" y="219"/>
                    <a:pt x="52" y="209"/>
                    <a:pt x="52" y="199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2" y="79"/>
                    <a:pt x="54" y="69"/>
                    <a:pt x="62" y="62"/>
                  </a:cubicBezTo>
                  <a:cubicBezTo>
                    <a:pt x="69" y="54"/>
                    <a:pt x="79" y="52"/>
                    <a:pt x="89" y="52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209" y="52"/>
                    <a:pt x="219" y="54"/>
                    <a:pt x="226" y="62"/>
                  </a:cubicBezTo>
                  <a:cubicBezTo>
                    <a:pt x="234" y="69"/>
                    <a:pt x="237" y="79"/>
                    <a:pt x="236" y="89"/>
                  </a:cubicBezTo>
                  <a:cubicBezTo>
                    <a:pt x="236" y="199"/>
                    <a:pt x="236" y="199"/>
                    <a:pt x="236" y="199"/>
                  </a:cubicBezTo>
                  <a:cubicBezTo>
                    <a:pt x="237" y="209"/>
                    <a:pt x="234" y="219"/>
                    <a:pt x="226" y="226"/>
                  </a:cubicBezTo>
                  <a:cubicBezTo>
                    <a:pt x="219" y="234"/>
                    <a:pt x="209" y="236"/>
                    <a:pt x="200" y="236"/>
                  </a:cubicBezTo>
                  <a:cubicBezTo>
                    <a:pt x="199" y="236"/>
                    <a:pt x="199" y="236"/>
                    <a:pt x="199" y="236"/>
                  </a:cubicBezTo>
                  <a:close/>
                  <a:moveTo>
                    <a:pt x="223" y="275"/>
                  </a:moveTo>
                  <a:cubicBezTo>
                    <a:pt x="215" y="275"/>
                    <a:pt x="208" y="268"/>
                    <a:pt x="208" y="260"/>
                  </a:cubicBezTo>
                  <a:cubicBezTo>
                    <a:pt x="208" y="252"/>
                    <a:pt x="215" y="245"/>
                    <a:pt x="223" y="245"/>
                  </a:cubicBezTo>
                  <a:cubicBezTo>
                    <a:pt x="231" y="245"/>
                    <a:pt x="238" y="252"/>
                    <a:pt x="238" y="260"/>
                  </a:cubicBezTo>
                  <a:cubicBezTo>
                    <a:pt x="238" y="268"/>
                    <a:pt x="231" y="275"/>
                    <a:pt x="223" y="275"/>
                  </a:cubicBezTo>
                  <a:close/>
                  <a:moveTo>
                    <a:pt x="223" y="43"/>
                  </a:moveTo>
                  <a:cubicBezTo>
                    <a:pt x="215" y="43"/>
                    <a:pt x="208" y="36"/>
                    <a:pt x="208" y="28"/>
                  </a:cubicBezTo>
                  <a:cubicBezTo>
                    <a:pt x="208" y="20"/>
                    <a:pt x="215" y="13"/>
                    <a:pt x="223" y="13"/>
                  </a:cubicBezTo>
                  <a:cubicBezTo>
                    <a:pt x="231" y="13"/>
                    <a:pt x="238" y="20"/>
                    <a:pt x="238" y="28"/>
                  </a:cubicBezTo>
                  <a:cubicBezTo>
                    <a:pt x="238" y="36"/>
                    <a:pt x="231" y="43"/>
                    <a:pt x="223" y="43"/>
                  </a:cubicBezTo>
                  <a:close/>
                  <a:moveTo>
                    <a:pt x="264" y="159"/>
                  </a:moveTo>
                  <a:cubicBezTo>
                    <a:pt x="256" y="159"/>
                    <a:pt x="249" y="153"/>
                    <a:pt x="249" y="144"/>
                  </a:cubicBezTo>
                  <a:cubicBezTo>
                    <a:pt x="249" y="136"/>
                    <a:pt x="256" y="129"/>
                    <a:pt x="264" y="129"/>
                  </a:cubicBezTo>
                  <a:cubicBezTo>
                    <a:pt x="273" y="129"/>
                    <a:pt x="279" y="136"/>
                    <a:pt x="279" y="144"/>
                  </a:cubicBezTo>
                  <a:cubicBezTo>
                    <a:pt x="279" y="153"/>
                    <a:pt x="273" y="159"/>
                    <a:pt x="264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2137147" y="1791290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行动策略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01043" y="4671610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日程安排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942094" y="4807981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后勤保障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617867" y="1783645"/>
            <a:ext cx="1980029" cy="928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客户服务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在此输入详细文字</a:t>
            </a:r>
            <a:r>
              <a:rPr lang="zh-CN" altLang="en-US" sz="1400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介绍</a:t>
            </a:r>
            <a:endParaRPr lang="en-US" altLang="zh-CN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14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和详细信息。</a:t>
            </a:r>
            <a:endParaRPr lang="zh-CN" altLang="en-US" sz="1400" kern="1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500"/>
                            </p:stCondLst>
                            <p:childTnLst>
                              <p:par>
                                <p:cTn id="10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 animBg="1"/>
      <p:bldP spid="40" grpId="0"/>
      <p:bldP spid="41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代理推广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790406" y="1340768"/>
            <a:ext cx="887355" cy="1291435"/>
            <a:chOff x="8516938" y="5619750"/>
            <a:chExt cx="693738" cy="1009650"/>
          </a:xfrm>
          <a:solidFill>
            <a:srgbClr val="0070C0"/>
          </a:solidFill>
        </p:grpSpPr>
        <p:sp>
          <p:nvSpPr>
            <p:cNvPr id="74" name="Freeform 190"/>
            <p:cNvSpPr/>
            <p:nvPr/>
          </p:nvSpPr>
          <p:spPr bwMode="auto">
            <a:xfrm>
              <a:off x="8543926" y="6273800"/>
              <a:ext cx="53975" cy="52388"/>
            </a:xfrm>
            <a:custGeom>
              <a:avLst/>
              <a:gdLst>
                <a:gd name="T0" fmla="*/ 24 w 31"/>
                <a:gd name="T1" fmla="*/ 5 h 30"/>
                <a:gd name="T2" fmla="*/ 0 w 31"/>
                <a:gd name="T3" fmla="*/ 0 h 30"/>
                <a:gd name="T4" fmla="*/ 13 w 31"/>
                <a:gd name="T5" fmla="*/ 26 h 30"/>
                <a:gd name="T6" fmla="*/ 21 w 31"/>
                <a:gd name="T7" fmla="*/ 18 h 30"/>
                <a:gd name="T8" fmla="*/ 24 w 31"/>
                <a:gd name="T9" fmla="*/ 17 h 30"/>
                <a:gd name="T10" fmla="*/ 30 w 31"/>
                <a:gd name="T11" fmla="*/ 23 h 30"/>
                <a:gd name="T12" fmla="*/ 24 w 31"/>
                <a:gd name="T1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0">
                  <a:moveTo>
                    <a:pt x="2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25"/>
                    <a:pt x="13" y="26"/>
                  </a:cubicBezTo>
                  <a:cubicBezTo>
                    <a:pt x="19" y="27"/>
                    <a:pt x="21" y="24"/>
                    <a:pt x="21" y="18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1"/>
                    <a:pt x="31" y="30"/>
                    <a:pt x="30" y="23"/>
                  </a:cubicBezTo>
                  <a:cubicBezTo>
                    <a:pt x="29" y="15"/>
                    <a:pt x="28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5" name="Freeform 191"/>
            <p:cNvSpPr/>
            <p:nvPr/>
          </p:nvSpPr>
          <p:spPr bwMode="auto">
            <a:xfrm>
              <a:off x="8516938" y="5888037"/>
              <a:ext cx="560388" cy="692150"/>
            </a:xfrm>
            <a:custGeom>
              <a:avLst/>
              <a:gdLst>
                <a:gd name="T0" fmla="*/ 273 w 321"/>
                <a:gd name="T1" fmla="*/ 82 h 397"/>
                <a:gd name="T2" fmla="*/ 251 w 321"/>
                <a:gd name="T3" fmla="*/ 41 h 397"/>
                <a:gd name="T4" fmla="*/ 167 w 321"/>
                <a:gd name="T5" fmla="*/ 5 h 397"/>
                <a:gd name="T6" fmla="*/ 162 w 321"/>
                <a:gd name="T7" fmla="*/ 8 h 397"/>
                <a:gd name="T8" fmla="*/ 143 w 321"/>
                <a:gd name="T9" fmla="*/ 91 h 397"/>
                <a:gd name="T10" fmla="*/ 136 w 321"/>
                <a:gd name="T11" fmla="*/ 29 h 397"/>
                <a:gd name="T12" fmla="*/ 138 w 321"/>
                <a:gd name="T13" fmla="*/ 22 h 397"/>
                <a:gd name="T14" fmla="*/ 134 w 321"/>
                <a:gd name="T15" fmla="*/ 15 h 397"/>
                <a:gd name="T16" fmla="*/ 124 w 321"/>
                <a:gd name="T17" fmla="*/ 15 h 397"/>
                <a:gd name="T18" fmla="*/ 119 w 321"/>
                <a:gd name="T19" fmla="*/ 22 h 397"/>
                <a:gd name="T20" fmla="*/ 121 w 321"/>
                <a:gd name="T21" fmla="*/ 28 h 397"/>
                <a:gd name="T22" fmla="*/ 113 w 321"/>
                <a:gd name="T23" fmla="*/ 87 h 397"/>
                <a:gd name="T24" fmla="*/ 113 w 321"/>
                <a:gd name="T25" fmla="*/ 90 h 397"/>
                <a:gd name="T26" fmla="*/ 90 w 321"/>
                <a:gd name="T27" fmla="*/ 5 h 397"/>
                <a:gd name="T28" fmla="*/ 87 w 321"/>
                <a:gd name="T29" fmla="*/ 5 h 397"/>
                <a:gd name="T30" fmla="*/ 2 w 321"/>
                <a:gd name="T31" fmla="*/ 49 h 397"/>
                <a:gd name="T32" fmla="*/ 13 w 321"/>
                <a:gd name="T33" fmla="*/ 211 h 397"/>
                <a:gd name="T34" fmla="*/ 43 w 321"/>
                <a:gd name="T35" fmla="*/ 217 h 397"/>
                <a:gd name="T36" fmla="*/ 38 w 321"/>
                <a:gd name="T37" fmla="*/ 73 h 397"/>
                <a:gd name="T38" fmla="*/ 42 w 321"/>
                <a:gd name="T39" fmla="*/ 76 h 397"/>
                <a:gd name="T40" fmla="*/ 42 w 321"/>
                <a:gd name="T41" fmla="*/ 76 h 397"/>
                <a:gd name="T42" fmla="*/ 47 w 321"/>
                <a:gd name="T43" fmla="*/ 148 h 397"/>
                <a:gd name="T44" fmla="*/ 53 w 321"/>
                <a:gd name="T45" fmla="*/ 222 h 397"/>
                <a:gd name="T46" fmla="*/ 54 w 321"/>
                <a:gd name="T47" fmla="*/ 223 h 397"/>
                <a:gd name="T48" fmla="*/ 61 w 321"/>
                <a:gd name="T49" fmla="*/ 238 h 397"/>
                <a:gd name="T50" fmla="*/ 73 w 321"/>
                <a:gd name="T51" fmla="*/ 397 h 397"/>
                <a:gd name="T52" fmla="*/ 106 w 321"/>
                <a:gd name="T53" fmla="*/ 397 h 397"/>
                <a:gd name="T54" fmla="*/ 121 w 321"/>
                <a:gd name="T55" fmla="*/ 272 h 397"/>
                <a:gd name="T56" fmla="*/ 124 w 321"/>
                <a:gd name="T57" fmla="*/ 273 h 397"/>
                <a:gd name="T58" fmla="*/ 128 w 321"/>
                <a:gd name="T59" fmla="*/ 272 h 397"/>
                <a:gd name="T60" fmla="*/ 144 w 321"/>
                <a:gd name="T61" fmla="*/ 397 h 397"/>
                <a:gd name="T62" fmla="*/ 176 w 321"/>
                <a:gd name="T63" fmla="*/ 397 h 397"/>
                <a:gd name="T64" fmla="*/ 187 w 321"/>
                <a:gd name="T65" fmla="*/ 240 h 397"/>
                <a:gd name="T66" fmla="*/ 196 w 321"/>
                <a:gd name="T67" fmla="*/ 223 h 397"/>
                <a:gd name="T68" fmla="*/ 196 w 321"/>
                <a:gd name="T69" fmla="*/ 222 h 397"/>
                <a:gd name="T70" fmla="*/ 200 w 321"/>
                <a:gd name="T71" fmla="*/ 173 h 397"/>
                <a:gd name="T72" fmla="*/ 207 w 321"/>
                <a:gd name="T73" fmla="*/ 79 h 397"/>
                <a:gd name="T74" fmla="*/ 207 w 321"/>
                <a:gd name="T75" fmla="*/ 78 h 397"/>
                <a:gd name="T76" fmla="*/ 211 w 321"/>
                <a:gd name="T77" fmla="*/ 73 h 397"/>
                <a:gd name="T78" fmla="*/ 274 w 321"/>
                <a:gd name="T79" fmla="*/ 134 h 397"/>
                <a:gd name="T80" fmla="*/ 301 w 321"/>
                <a:gd name="T81" fmla="*/ 141 h 397"/>
                <a:gd name="T82" fmla="*/ 321 w 321"/>
                <a:gd name="T83" fmla="*/ 103 h 397"/>
                <a:gd name="T84" fmla="*/ 273 w 321"/>
                <a:gd name="T85" fmla="*/ 82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1" h="397">
                  <a:moveTo>
                    <a:pt x="273" y="82"/>
                  </a:moveTo>
                  <a:cubicBezTo>
                    <a:pt x="250" y="57"/>
                    <a:pt x="252" y="46"/>
                    <a:pt x="251" y="41"/>
                  </a:cubicBezTo>
                  <a:cubicBezTo>
                    <a:pt x="249" y="33"/>
                    <a:pt x="204" y="0"/>
                    <a:pt x="167" y="5"/>
                  </a:cubicBezTo>
                  <a:cubicBezTo>
                    <a:pt x="167" y="5"/>
                    <a:pt x="165" y="6"/>
                    <a:pt x="162" y="8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8" y="22"/>
                    <a:pt x="138" y="22"/>
                    <a:pt x="138" y="22"/>
                  </a:cubicBezTo>
                  <a:cubicBezTo>
                    <a:pt x="134" y="15"/>
                    <a:pt x="134" y="15"/>
                    <a:pt x="13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19" y="22"/>
                    <a:pt x="119" y="22"/>
                    <a:pt x="119" y="2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90"/>
                    <a:pt x="113" y="90"/>
                    <a:pt x="113" y="90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9" y="5"/>
                    <a:pt x="88" y="5"/>
                    <a:pt x="87" y="5"/>
                  </a:cubicBezTo>
                  <a:cubicBezTo>
                    <a:pt x="50" y="10"/>
                    <a:pt x="3" y="23"/>
                    <a:pt x="2" y="49"/>
                  </a:cubicBezTo>
                  <a:cubicBezTo>
                    <a:pt x="0" y="61"/>
                    <a:pt x="7" y="183"/>
                    <a:pt x="13" y="211"/>
                  </a:cubicBezTo>
                  <a:cubicBezTo>
                    <a:pt x="24" y="218"/>
                    <a:pt x="38" y="217"/>
                    <a:pt x="43" y="217"/>
                  </a:cubicBezTo>
                  <a:cubicBezTo>
                    <a:pt x="41" y="198"/>
                    <a:pt x="35" y="70"/>
                    <a:pt x="38" y="73"/>
                  </a:cubicBezTo>
                  <a:cubicBezTo>
                    <a:pt x="40" y="74"/>
                    <a:pt x="41" y="75"/>
                    <a:pt x="42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148"/>
                    <a:pt x="47" y="148"/>
                    <a:pt x="47" y="148"/>
                  </a:cubicBezTo>
                  <a:cubicBezTo>
                    <a:pt x="50" y="190"/>
                    <a:pt x="53" y="222"/>
                    <a:pt x="53" y="222"/>
                  </a:cubicBezTo>
                  <a:cubicBezTo>
                    <a:pt x="54" y="223"/>
                    <a:pt x="54" y="223"/>
                    <a:pt x="54" y="223"/>
                  </a:cubicBezTo>
                  <a:cubicBezTo>
                    <a:pt x="55" y="229"/>
                    <a:pt x="58" y="233"/>
                    <a:pt x="61" y="238"/>
                  </a:cubicBezTo>
                  <a:cubicBezTo>
                    <a:pt x="73" y="397"/>
                    <a:pt x="73" y="397"/>
                    <a:pt x="73" y="397"/>
                  </a:cubicBezTo>
                  <a:cubicBezTo>
                    <a:pt x="106" y="397"/>
                    <a:pt x="106" y="397"/>
                    <a:pt x="106" y="397"/>
                  </a:cubicBezTo>
                  <a:cubicBezTo>
                    <a:pt x="121" y="272"/>
                    <a:pt x="121" y="272"/>
                    <a:pt x="121" y="272"/>
                  </a:cubicBezTo>
                  <a:cubicBezTo>
                    <a:pt x="122" y="272"/>
                    <a:pt x="123" y="273"/>
                    <a:pt x="124" y="273"/>
                  </a:cubicBezTo>
                  <a:cubicBezTo>
                    <a:pt x="125" y="273"/>
                    <a:pt x="127" y="272"/>
                    <a:pt x="128" y="272"/>
                  </a:cubicBezTo>
                  <a:cubicBezTo>
                    <a:pt x="144" y="397"/>
                    <a:pt x="144" y="397"/>
                    <a:pt x="144" y="397"/>
                  </a:cubicBezTo>
                  <a:cubicBezTo>
                    <a:pt x="176" y="397"/>
                    <a:pt x="176" y="397"/>
                    <a:pt x="176" y="397"/>
                  </a:cubicBezTo>
                  <a:cubicBezTo>
                    <a:pt x="187" y="240"/>
                    <a:pt x="187" y="240"/>
                    <a:pt x="187" y="240"/>
                  </a:cubicBezTo>
                  <a:cubicBezTo>
                    <a:pt x="191" y="235"/>
                    <a:pt x="194" y="229"/>
                    <a:pt x="196" y="223"/>
                  </a:cubicBezTo>
                  <a:cubicBezTo>
                    <a:pt x="196" y="222"/>
                    <a:pt x="196" y="222"/>
                    <a:pt x="196" y="222"/>
                  </a:cubicBezTo>
                  <a:cubicBezTo>
                    <a:pt x="196" y="222"/>
                    <a:pt x="198" y="202"/>
                    <a:pt x="200" y="173"/>
                  </a:cubicBezTo>
                  <a:cubicBezTo>
                    <a:pt x="207" y="79"/>
                    <a:pt x="207" y="79"/>
                    <a:pt x="207" y="79"/>
                  </a:cubicBezTo>
                  <a:cubicBezTo>
                    <a:pt x="207" y="79"/>
                    <a:pt x="207" y="78"/>
                    <a:pt x="207" y="78"/>
                  </a:cubicBezTo>
                  <a:cubicBezTo>
                    <a:pt x="209" y="76"/>
                    <a:pt x="210" y="74"/>
                    <a:pt x="211" y="73"/>
                  </a:cubicBezTo>
                  <a:cubicBezTo>
                    <a:pt x="213" y="70"/>
                    <a:pt x="229" y="118"/>
                    <a:pt x="274" y="134"/>
                  </a:cubicBezTo>
                  <a:cubicBezTo>
                    <a:pt x="310" y="147"/>
                    <a:pt x="301" y="141"/>
                    <a:pt x="301" y="141"/>
                  </a:cubicBezTo>
                  <a:cubicBezTo>
                    <a:pt x="301" y="134"/>
                    <a:pt x="314" y="111"/>
                    <a:pt x="321" y="103"/>
                  </a:cubicBezTo>
                  <a:cubicBezTo>
                    <a:pt x="295" y="101"/>
                    <a:pt x="293" y="105"/>
                    <a:pt x="27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6" name="Freeform 192"/>
            <p:cNvSpPr/>
            <p:nvPr/>
          </p:nvSpPr>
          <p:spPr bwMode="auto">
            <a:xfrm>
              <a:off x="8640763" y="5619750"/>
              <a:ext cx="195263" cy="279400"/>
            </a:xfrm>
            <a:custGeom>
              <a:avLst/>
              <a:gdLst>
                <a:gd name="T0" fmla="*/ 5 w 112"/>
                <a:gd name="T1" fmla="*/ 75 h 160"/>
                <a:gd name="T2" fmla="*/ 0 w 112"/>
                <a:gd name="T3" fmla="*/ 93 h 160"/>
                <a:gd name="T4" fmla="*/ 5 w 112"/>
                <a:gd name="T5" fmla="*/ 111 h 160"/>
                <a:gd name="T6" fmla="*/ 8 w 112"/>
                <a:gd name="T7" fmla="*/ 107 h 160"/>
                <a:gd name="T8" fmla="*/ 57 w 112"/>
                <a:gd name="T9" fmla="*/ 160 h 160"/>
                <a:gd name="T10" fmla="*/ 104 w 112"/>
                <a:gd name="T11" fmla="*/ 105 h 160"/>
                <a:gd name="T12" fmla="*/ 108 w 112"/>
                <a:gd name="T13" fmla="*/ 111 h 160"/>
                <a:gd name="T14" fmla="*/ 112 w 112"/>
                <a:gd name="T15" fmla="*/ 93 h 160"/>
                <a:gd name="T16" fmla="*/ 108 w 112"/>
                <a:gd name="T17" fmla="*/ 74 h 160"/>
                <a:gd name="T18" fmla="*/ 106 w 112"/>
                <a:gd name="T19" fmla="*/ 75 h 160"/>
                <a:gd name="T20" fmla="*/ 106 w 112"/>
                <a:gd name="T21" fmla="*/ 60 h 160"/>
                <a:gd name="T22" fmla="*/ 65 w 112"/>
                <a:gd name="T23" fmla="*/ 50 h 160"/>
                <a:gd name="T24" fmla="*/ 71 w 112"/>
                <a:gd name="T25" fmla="*/ 52 h 160"/>
                <a:gd name="T26" fmla="*/ 110 w 112"/>
                <a:gd name="T27" fmla="*/ 39 h 160"/>
                <a:gd name="T28" fmla="*/ 20 w 112"/>
                <a:gd name="T29" fmla="*/ 29 h 160"/>
                <a:gd name="T30" fmla="*/ 2 w 112"/>
                <a:gd name="T31" fmla="*/ 41 h 160"/>
                <a:gd name="T32" fmla="*/ 14 w 112"/>
                <a:gd name="T33" fmla="*/ 41 h 160"/>
                <a:gd name="T34" fmla="*/ 6 w 112"/>
                <a:gd name="T35" fmla="*/ 67 h 160"/>
                <a:gd name="T36" fmla="*/ 5 w 112"/>
                <a:gd name="T37" fmla="*/ 75 h 160"/>
                <a:gd name="T38" fmla="*/ 5 w 112"/>
                <a:gd name="T39" fmla="*/ 7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60">
                  <a:moveTo>
                    <a:pt x="5" y="75"/>
                  </a:moveTo>
                  <a:cubicBezTo>
                    <a:pt x="2" y="75"/>
                    <a:pt x="0" y="83"/>
                    <a:pt x="0" y="93"/>
                  </a:cubicBezTo>
                  <a:cubicBezTo>
                    <a:pt x="0" y="103"/>
                    <a:pt x="2" y="111"/>
                    <a:pt x="5" y="111"/>
                  </a:cubicBezTo>
                  <a:cubicBezTo>
                    <a:pt x="6" y="111"/>
                    <a:pt x="7" y="110"/>
                    <a:pt x="8" y="107"/>
                  </a:cubicBezTo>
                  <a:cubicBezTo>
                    <a:pt x="16" y="137"/>
                    <a:pt x="42" y="160"/>
                    <a:pt x="57" y="160"/>
                  </a:cubicBezTo>
                  <a:cubicBezTo>
                    <a:pt x="75" y="160"/>
                    <a:pt x="101" y="139"/>
                    <a:pt x="104" y="105"/>
                  </a:cubicBezTo>
                  <a:cubicBezTo>
                    <a:pt x="105" y="108"/>
                    <a:pt x="106" y="111"/>
                    <a:pt x="108" y="111"/>
                  </a:cubicBezTo>
                  <a:cubicBezTo>
                    <a:pt x="110" y="111"/>
                    <a:pt x="112" y="103"/>
                    <a:pt x="112" y="93"/>
                  </a:cubicBezTo>
                  <a:cubicBezTo>
                    <a:pt x="112" y="83"/>
                    <a:pt x="110" y="74"/>
                    <a:pt x="108" y="74"/>
                  </a:cubicBezTo>
                  <a:cubicBezTo>
                    <a:pt x="107" y="74"/>
                    <a:pt x="107" y="75"/>
                    <a:pt x="106" y="75"/>
                  </a:cubicBezTo>
                  <a:cubicBezTo>
                    <a:pt x="107" y="71"/>
                    <a:pt x="107" y="66"/>
                    <a:pt x="106" y="60"/>
                  </a:cubicBezTo>
                  <a:cubicBezTo>
                    <a:pt x="98" y="67"/>
                    <a:pt x="82" y="58"/>
                    <a:pt x="65" y="50"/>
                  </a:cubicBezTo>
                  <a:cubicBezTo>
                    <a:pt x="67" y="50"/>
                    <a:pt x="69" y="51"/>
                    <a:pt x="71" y="52"/>
                  </a:cubicBezTo>
                  <a:cubicBezTo>
                    <a:pt x="99" y="67"/>
                    <a:pt x="110" y="39"/>
                    <a:pt x="110" y="39"/>
                  </a:cubicBezTo>
                  <a:cubicBezTo>
                    <a:pt x="110" y="39"/>
                    <a:pt x="76" y="0"/>
                    <a:pt x="20" y="29"/>
                  </a:cubicBezTo>
                  <a:cubicBezTo>
                    <a:pt x="15" y="32"/>
                    <a:pt x="8" y="39"/>
                    <a:pt x="2" y="41"/>
                  </a:cubicBezTo>
                  <a:cubicBezTo>
                    <a:pt x="2" y="41"/>
                    <a:pt x="7" y="41"/>
                    <a:pt x="14" y="41"/>
                  </a:cubicBezTo>
                  <a:cubicBezTo>
                    <a:pt x="8" y="45"/>
                    <a:pt x="5" y="53"/>
                    <a:pt x="6" y="67"/>
                  </a:cubicBezTo>
                  <a:cubicBezTo>
                    <a:pt x="6" y="69"/>
                    <a:pt x="5" y="72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7" name="Freeform 193"/>
            <p:cNvSpPr/>
            <p:nvPr/>
          </p:nvSpPr>
          <p:spPr bwMode="auto">
            <a:xfrm>
              <a:off x="8591551" y="6591300"/>
              <a:ext cx="104775" cy="38100"/>
            </a:xfrm>
            <a:custGeom>
              <a:avLst/>
              <a:gdLst>
                <a:gd name="T0" fmla="*/ 31 w 60"/>
                <a:gd name="T1" fmla="*/ 0 h 22"/>
                <a:gd name="T2" fmla="*/ 21 w 60"/>
                <a:gd name="T3" fmla="*/ 21 h 22"/>
                <a:gd name="T4" fmla="*/ 48 w 60"/>
                <a:gd name="T5" fmla="*/ 12 h 22"/>
                <a:gd name="T6" fmla="*/ 52 w 60"/>
                <a:gd name="T7" fmla="*/ 12 h 22"/>
                <a:gd name="T8" fmla="*/ 59 w 60"/>
                <a:gd name="T9" fmla="*/ 11 h 22"/>
                <a:gd name="T10" fmla="*/ 59 w 60"/>
                <a:gd name="T11" fmla="*/ 1 h 22"/>
                <a:gd name="T12" fmla="*/ 60 w 60"/>
                <a:gd name="T13" fmla="*/ 0 h 22"/>
                <a:gd name="T14" fmla="*/ 31 w 60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2">
                  <a:moveTo>
                    <a:pt x="31" y="0"/>
                  </a:moveTo>
                  <a:cubicBezTo>
                    <a:pt x="31" y="0"/>
                    <a:pt x="0" y="19"/>
                    <a:pt x="21" y="21"/>
                  </a:cubicBezTo>
                  <a:cubicBezTo>
                    <a:pt x="33" y="22"/>
                    <a:pt x="41" y="17"/>
                    <a:pt x="48" y="12"/>
                  </a:cubicBezTo>
                  <a:cubicBezTo>
                    <a:pt x="52" y="9"/>
                    <a:pt x="51" y="12"/>
                    <a:pt x="52" y="12"/>
                  </a:cubicBezTo>
                  <a:cubicBezTo>
                    <a:pt x="54" y="12"/>
                    <a:pt x="58" y="12"/>
                    <a:pt x="59" y="11"/>
                  </a:cubicBezTo>
                  <a:cubicBezTo>
                    <a:pt x="60" y="3"/>
                    <a:pt x="59" y="1"/>
                    <a:pt x="59" y="1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8" name="Freeform 194"/>
            <p:cNvSpPr/>
            <p:nvPr/>
          </p:nvSpPr>
          <p:spPr bwMode="auto">
            <a:xfrm>
              <a:off x="8772526" y="6591300"/>
              <a:ext cx="106363" cy="38100"/>
            </a:xfrm>
            <a:custGeom>
              <a:avLst/>
              <a:gdLst>
                <a:gd name="T0" fmla="*/ 2 w 61"/>
                <a:gd name="T1" fmla="*/ 11 h 22"/>
                <a:gd name="T2" fmla="*/ 8 w 61"/>
                <a:gd name="T3" fmla="*/ 12 h 22"/>
                <a:gd name="T4" fmla="*/ 12 w 61"/>
                <a:gd name="T5" fmla="*/ 12 h 22"/>
                <a:gd name="T6" fmla="*/ 40 w 61"/>
                <a:gd name="T7" fmla="*/ 21 h 22"/>
                <a:gd name="T8" fmla="*/ 29 w 61"/>
                <a:gd name="T9" fmla="*/ 0 h 22"/>
                <a:gd name="T10" fmla="*/ 1 w 61"/>
                <a:gd name="T11" fmla="*/ 0 h 22"/>
                <a:gd name="T12" fmla="*/ 1 w 61"/>
                <a:gd name="T13" fmla="*/ 1 h 22"/>
                <a:gd name="T14" fmla="*/ 2 w 61"/>
                <a:gd name="T15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">
                  <a:moveTo>
                    <a:pt x="2" y="11"/>
                  </a:moveTo>
                  <a:cubicBezTo>
                    <a:pt x="3" y="12"/>
                    <a:pt x="7" y="12"/>
                    <a:pt x="8" y="12"/>
                  </a:cubicBezTo>
                  <a:cubicBezTo>
                    <a:pt x="10" y="12"/>
                    <a:pt x="8" y="9"/>
                    <a:pt x="12" y="12"/>
                  </a:cubicBezTo>
                  <a:cubicBezTo>
                    <a:pt x="19" y="17"/>
                    <a:pt x="27" y="22"/>
                    <a:pt x="40" y="21"/>
                  </a:cubicBezTo>
                  <a:cubicBezTo>
                    <a:pt x="61" y="19"/>
                    <a:pt x="29" y="0"/>
                    <a:pt x="2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3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79" name="Freeform 195"/>
            <p:cNvSpPr/>
            <p:nvPr/>
          </p:nvSpPr>
          <p:spPr bwMode="auto">
            <a:xfrm>
              <a:off x="8951913" y="6127750"/>
              <a:ext cx="258763" cy="488950"/>
            </a:xfrm>
            <a:custGeom>
              <a:avLst/>
              <a:gdLst>
                <a:gd name="T0" fmla="*/ 82 w 149"/>
                <a:gd name="T1" fmla="*/ 69 h 281"/>
                <a:gd name="T2" fmla="*/ 130 w 149"/>
                <a:gd name="T3" fmla="*/ 81 h 281"/>
                <a:gd name="T4" fmla="*/ 139 w 149"/>
                <a:gd name="T5" fmla="*/ 42 h 281"/>
                <a:gd name="T6" fmla="*/ 91 w 149"/>
                <a:gd name="T7" fmla="*/ 30 h 281"/>
                <a:gd name="T8" fmla="*/ 91 w 149"/>
                <a:gd name="T9" fmla="*/ 0 h 281"/>
                <a:gd name="T10" fmla="*/ 59 w 149"/>
                <a:gd name="T11" fmla="*/ 0 h 281"/>
                <a:gd name="T12" fmla="*/ 59 w 149"/>
                <a:gd name="T13" fmla="*/ 33 h 281"/>
                <a:gd name="T14" fmla="*/ 2 w 149"/>
                <a:gd name="T15" fmla="*/ 94 h 281"/>
                <a:gd name="T16" fmla="*/ 62 w 149"/>
                <a:gd name="T17" fmla="*/ 157 h 281"/>
                <a:gd name="T18" fmla="*/ 98 w 149"/>
                <a:gd name="T19" fmla="*/ 187 h 281"/>
                <a:gd name="T20" fmla="*/ 66 w 149"/>
                <a:gd name="T21" fmla="*/ 208 h 281"/>
                <a:gd name="T22" fmla="*/ 10 w 149"/>
                <a:gd name="T23" fmla="*/ 193 h 281"/>
                <a:gd name="T24" fmla="*/ 0 w 149"/>
                <a:gd name="T25" fmla="*/ 233 h 281"/>
                <a:gd name="T26" fmla="*/ 57 w 149"/>
                <a:gd name="T27" fmla="*/ 248 h 281"/>
                <a:gd name="T28" fmla="*/ 57 w 149"/>
                <a:gd name="T29" fmla="*/ 281 h 281"/>
                <a:gd name="T30" fmla="*/ 90 w 149"/>
                <a:gd name="T31" fmla="*/ 281 h 281"/>
                <a:gd name="T32" fmla="*/ 90 w 149"/>
                <a:gd name="T33" fmla="*/ 246 h 281"/>
                <a:gd name="T34" fmla="*/ 149 w 149"/>
                <a:gd name="T35" fmla="*/ 182 h 281"/>
                <a:gd name="T36" fmla="*/ 93 w 149"/>
                <a:gd name="T37" fmla="*/ 118 h 281"/>
                <a:gd name="T38" fmla="*/ 53 w 149"/>
                <a:gd name="T39" fmla="*/ 88 h 281"/>
                <a:gd name="T40" fmla="*/ 82 w 149"/>
                <a:gd name="T41" fmla="*/ 6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9" h="281">
                  <a:moveTo>
                    <a:pt x="82" y="69"/>
                  </a:moveTo>
                  <a:cubicBezTo>
                    <a:pt x="106" y="69"/>
                    <a:pt x="121" y="77"/>
                    <a:pt x="130" y="81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28" y="36"/>
                    <a:pt x="113" y="31"/>
                    <a:pt x="91" y="3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23" y="40"/>
                    <a:pt x="2" y="64"/>
                    <a:pt x="2" y="94"/>
                  </a:cubicBezTo>
                  <a:cubicBezTo>
                    <a:pt x="2" y="127"/>
                    <a:pt x="27" y="145"/>
                    <a:pt x="62" y="157"/>
                  </a:cubicBezTo>
                  <a:cubicBezTo>
                    <a:pt x="87" y="166"/>
                    <a:pt x="98" y="174"/>
                    <a:pt x="98" y="187"/>
                  </a:cubicBezTo>
                  <a:cubicBezTo>
                    <a:pt x="98" y="201"/>
                    <a:pt x="85" y="208"/>
                    <a:pt x="66" y="208"/>
                  </a:cubicBezTo>
                  <a:cubicBezTo>
                    <a:pt x="44" y="208"/>
                    <a:pt x="24" y="201"/>
                    <a:pt x="10" y="19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13" y="241"/>
                    <a:pt x="35" y="247"/>
                    <a:pt x="57" y="248"/>
                  </a:cubicBezTo>
                  <a:cubicBezTo>
                    <a:pt x="57" y="281"/>
                    <a:pt x="57" y="281"/>
                    <a:pt x="57" y="28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46"/>
                    <a:pt x="90" y="246"/>
                    <a:pt x="90" y="246"/>
                  </a:cubicBezTo>
                  <a:cubicBezTo>
                    <a:pt x="128" y="239"/>
                    <a:pt x="149" y="213"/>
                    <a:pt x="149" y="182"/>
                  </a:cubicBezTo>
                  <a:cubicBezTo>
                    <a:pt x="149" y="151"/>
                    <a:pt x="133" y="132"/>
                    <a:pt x="93" y="118"/>
                  </a:cubicBezTo>
                  <a:cubicBezTo>
                    <a:pt x="65" y="107"/>
                    <a:pt x="53" y="100"/>
                    <a:pt x="53" y="88"/>
                  </a:cubicBezTo>
                  <a:cubicBezTo>
                    <a:pt x="53" y="79"/>
                    <a:pt x="60" y="69"/>
                    <a:pt x="8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  <p:sp>
          <p:nvSpPr>
            <p:cNvPr id="80" name="Freeform 196"/>
            <p:cNvSpPr/>
            <p:nvPr/>
          </p:nvSpPr>
          <p:spPr bwMode="auto">
            <a:xfrm>
              <a:off x="9061451" y="6076950"/>
              <a:ext cx="90488" cy="90488"/>
            </a:xfrm>
            <a:custGeom>
              <a:avLst/>
              <a:gdLst>
                <a:gd name="T0" fmla="*/ 10 w 52"/>
                <a:gd name="T1" fmla="*/ 0 h 52"/>
                <a:gd name="T2" fmla="*/ 0 w 52"/>
                <a:gd name="T3" fmla="*/ 18 h 52"/>
                <a:gd name="T4" fmla="*/ 35 w 52"/>
                <a:gd name="T5" fmla="*/ 17 h 52"/>
                <a:gd name="T6" fmla="*/ 34 w 52"/>
                <a:gd name="T7" fmla="*/ 40 h 52"/>
                <a:gd name="T8" fmla="*/ 40 w 52"/>
                <a:gd name="T9" fmla="*/ 45 h 52"/>
                <a:gd name="T10" fmla="*/ 47 w 52"/>
                <a:gd name="T11" fmla="*/ 38 h 52"/>
                <a:gd name="T12" fmla="*/ 10 w 5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52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5" y="52"/>
                    <a:pt x="47" y="38"/>
                  </a:cubicBezTo>
                  <a:cubicBezTo>
                    <a:pt x="52" y="3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rgbClr val="424953"/>
                </a:solidFill>
              </a:endParaRPr>
            </a:p>
          </p:txBody>
        </p:sp>
      </p:grpSp>
      <p:sp>
        <p:nvSpPr>
          <p:cNvPr id="81" name="直角三角形 80"/>
          <p:cNvSpPr/>
          <p:nvPr/>
        </p:nvSpPr>
        <p:spPr>
          <a:xfrm rot="13500000">
            <a:off x="6511925" y="38141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11776" y="30077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12570" y="46499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11132" y="54564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90406" y="36728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90406" y="28521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90406" y="44951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90406" y="53159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967371" y="531058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961683" y="5582743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934923" y="45185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929235" y="4790655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967371" y="357969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961683" y="3851845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934923" y="278760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点击添加内容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929235" y="3059757"/>
            <a:ext cx="2391104" cy="7386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在此输入详细的文字介绍信息，表达图表的含义。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1" grpId="0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5" name="燕尾形 5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9" name="燕尾形 5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0" name="燕尾形 5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1" name="燕尾形 6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利润来源分析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535897" y="1773937"/>
            <a:ext cx="2647163" cy="2087111"/>
            <a:chOff x="120923" y="358911"/>
            <a:chExt cx="2706615" cy="2133985"/>
          </a:xfrm>
        </p:grpSpPr>
        <p:grpSp>
          <p:nvGrpSpPr>
            <p:cNvPr id="97" name="组合 96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99" name="图表 98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"/>
              </a:graphicData>
            </a:graphic>
          </p:graphicFrame>
          <p:sp>
            <p:nvSpPr>
              <p:cNvPr id="100" name="椭圆 99"/>
              <p:cNvSpPr/>
              <p:nvPr/>
            </p:nvSpPr>
            <p:spPr>
              <a:xfrm>
                <a:off x="4197058" y="3642936"/>
                <a:ext cx="1782375" cy="1782373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98" name="文本框 29"/>
            <p:cNvSpPr txBox="1"/>
            <p:nvPr/>
          </p:nvSpPr>
          <p:spPr>
            <a:xfrm>
              <a:off x="1116356" y="1085110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25%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1" name="直接连接符 100"/>
          <p:cNvCxnSpPr/>
          <p:nvPr/>
        </p:nvCxnSpPr>
        <p:spPr>
          <a:xfrm>
            <a:off x="183648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1980502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1836485" y="4246762"/>
            <a:ext cx="1864634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亮亮图文旗舰店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https://liangliangtuwen.tmall.com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3768145" y="1773937"/>
            <a:ext cx="2647163" cy="2087111"/>
            <a:chOff x="8617867" y="296237"/>
            <a:chExt cx="2830704" cy="2231821"/>
          </a:xfrm>
        </p:grpSpPr>
        <p:grpSp>
          <p:nvGrpSpPr>
            <p:cNvPr id="105" name="组合 104"/>
            <p:cNvGrpSpPr/>
            <p:nvPr/>
          </p:nvGrpSpPr>
          <p:grpSpPr>
            <a:xfrm>
              <a:off x="8617867" y="296237"/>
              <a:ext cx="2830704" cy="2231821"/>
              <a:chOff x="3430102" y="3226788"/>
              <a:chExt cx="3316286" cy="2614670"/>
            </a:xfrm>
          </p:grpSpPr>
          <p:graphicFrame>
            <p:nvGraphicFramePr>
              <p:cNvPr id="107" name="图表 106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08" name="椭圆 107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06" name="文本框 54"/>
            <p:cNvSpPr txBox="1"/>
            <p:nvPr/>
          </p:nvSpPr>
          <p:spPr>
            <a:xfrm>
              <a:off x="9694761" y="1055730"/>
              <a:ext cx="1008700" cy="625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50%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09" name="直接连接符 108"/>
          <p:cNvCxnSpPr/>
          <p:nvPr/>
        </p:nvCxnSpPr>
        <p:spPr>
          <a:xfrm>
            <a:off x="4088937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4232954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1" name="矩形 47"/>
          <p:cNvSpPr>
            <a:spLocks noChangeArrowheads="1"/>
          </p:cNvSpPr>
          <p:nvPr/>
        </p:nvSpPr>
        <p:spPr bwMode="auto">
          <a:xfrm>
            <a:off x="4088937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5940329" y="1773937"/>
            <a:ext cx="2647163" cy="2087111"/>
            <a:chOff x="120923" y="2132856"/>
            <a:chExt cx="2748248" cy="2166810"/>
          </a:xfrm>
        </p:grpSpPr>
        <p:grpSp>
          <p:nvGrpSpPr>
            <p:cNvPr id="113" name="组合 112"/>
            <p:cNvGrpSpPr/>
            <p:nvPr/>
          </p:nvGrpSpPr>
          <p:grpSpPr>
            <a:xfrm>
              <a:off x="120923" y="2132856"/>
              <a:ext cx="2748248" cy="2166810"/>
              <a:chOff x="3430102" y="3226788"/>
              <a:chExt cx="3316286" cy="2614670"/>
            </a:xfrm>
          </p:grpSpPr>
          <p:graphicFrame>
            <p:nvGraphicFramePr>
              <p:cNvPr id="115" name="图表 114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16" name="椭圆 115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14" name="文本框 53"/>
            <p:cNvSpPr txBox="1"/>
            <p:nvPr/>
          </p:nvSpPr>
          <p:spPr>
            <a:xfrm>
              <a:off x="1153570" y="2879269"/>
              <a:ext cx="911569" cy="607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75%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17" name="直接连接符 116"/>
          <p:cNvCxnSpPr/>
          <p:nvPr/>
        </p:nvCxnSpPr>
        <p:spPr>
          <a:xfrm>
            <a:off x="6271292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/>
          <p:cNvSpPr/>
          <p:nvPr/>
        </p:nvSpPr>
        <p:spPr>
          <a:xfrm>
            <a:off x="6415309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9" name="矩形 47"/>
          <p:cNvSpPr>
            <a:spLocks noChangeArrowheads="1"/>
          </p:cNvSpPr>
          <p:nvPr/>
        </p:nvSpPr>
        <p:spPr bwMode="auto">
          <a:xfrm>
            <a:off x="6271292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8130944" y="1773937"/>
            <a:ext cx="2647163" cy="2087111"/>
            <a:chOff x="120923" y="358911"/>
            <a:chExt cx="2706615" cy="213398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20923" y="358911"/>
              <a:ext cx="2706615" cy="2133985"/>
              <a:chOff x="3430102" y="3226788"/>
              <a:chExt cx="3316286" cy="2614670"/>
            </a:xfrm>
          </p:grpSpPr>
          <p:graphicFrame>
            <p:nvGraphicFramePr>
              <p:cNvPr id="123" name="图表 122"/>
              <p:cNvGraphicFramePr/>
              <p:nvPr/>
            </p:nvGraphicFramePr>
            <p:xfrm>
              <a:off x="3430102" y="3226788"/>
              <a:ext cx="3316286" cy="26146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24" name="椭圆 123"/>
              <p:cNvSpPr/>
              <p:nvPr/>
            </p:nvSpPr>
            <p:spPr>
              <a:xfrm>
                <a:off x="4197058" y="3642936"/>
                <a:ext cx="1782374" cy="1782374"/>
              </a:xfrm>
              <a:prstGeom prst="ellips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2684E2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122" name="文本框 29"/>
            <p:cNvSpPr txBox="1"/>
            <p:nvPr/>
          </p:nvSpPr>
          <p:spPr>
            <a:xfrm>
              <a:off x="1116356" y="1085110"/>
              <a:ext cx="948783" cy="59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</a:rPr>
                <a:t>25%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cxnSp>
        <p:nvCxnSpPr>
          <p:cNvPr id="125" name="直接连接符 124"/>
          <p:cNvCxnSpPr/>
          <p:nvPr/>
        </p:nvCxnSpPr>
        <p:spPr>
          <a:xfrm>
            <a:off x="8481425" y="4216175"/>
            <a:ext cx="18646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8625442" y="3838756"/>
            <a:ext cx="1656184" cy="369324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7" name="矩形 47"/>
          <p:cNvSpPr>
            <a:spLocks noChangeArrowheads="1"/>
          </p:cNvSpPr>
          <p:nvPr/>
        </p:nvSpPr>
        <p:spPr bwMode="auto">
          <a:xfrm>
            <a:off x="8481425" y="4246762"/>
            <a:ext cx="186463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综合说明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，在此录入上述图表的综合描述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说明数据。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11" grpId="0"/>
      <p:bldP spid="102" grpId="0"/>
      <p:bldP spid="103" grpId="0"/>
      <p:bldP spid="110" grpId="0"/>
      <p:bldP spid="111" grpId="0"/>
      <p:bldP spid="118" grpId="0"/>
      <p:bldP spid="119" grpId="0"/>
      <p:bldP spid="126" grpId="0"/>
      <p:bldP spid="1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市场开拓计划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销售网络布局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991340" y="2797589"/>
            <a:ext cx="826873" cy="702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H="1">
            <a:off x="6220305" y="3140968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237136" y="3161252"/>
            <a:ext cx="885534" cy="88553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4" name="文本框 114"/>
          <p:cNvSpPr txBox="1"/>
          <p:nvPr/>
        </p:nvSpPr>
        <p:spPr>
          <a:xfrm>
            <a:off x="10386346" y="3333318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464" y="1911246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8949295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9098505" y="2205718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464" y="4365104"/>
            <a:ext cx="5061858" cy="1130346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8949295" y="4487510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22" name="文本框 122"/>
          <p:cNvSpPr txBox="1"/>
          <p:nvPr/>
        </p:nvSpPr>
        <p:spPr>
          <a:xfrm>
            <a:off x="9098505" y="4659576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28936" y="3645024"/>
            <a:ext cx="385075" cy="317752"/>
            <a:chOff x="2778125" y="844550"/>
            <a:chExt cx="971550" cy="801688"/>
          </a:xfrm>
          <a:solidFill>
            <a:srgbClr val="00B0F0"/>
          </a:solidFill>
        </p:grpSpPr>
        <p:sp>
          <p:nvSpPr>
            <p:cNvPr id="24" name="Freeform 32"/>
            <p:cNvSpPr/>
            <p:nvPr/>
          </p:nvSpPr>
          <p:spPr bwMode="auto">
            <a:xfrm>
              <a:off x="3081338" y="1498600"/>
              <a:ext cx="365125" cy="147638"/>
            </a:xfrm>
            <a:custGeom>
              <a:avLst/>
              <a:gdLst>
                <a:gd name="T0" fmla="*/ 88 w 96"/>
                <a:gd name="T1" fmla="*/ 23 h 39"/>
                <a:gd name="T2" fmla="*/ 56 w 96"/>
                <a:gd name="T3" fmla="*/ 23 h 39"/>
                <a:gd name="T4" fmla="*/ 56 w 96"/>
                <a:gd name="T5" fmla="*/ 8 h 39"/>
                <a:gd name="T6" fmla="*/ 48 w 96"/>
                <a:gd name="T7" fmla="*/ 0 h 39"/>
                <a:gd name="T8" fmla="*/ 40 w 96"/>
                <a:gd name="T9" fmla="*/ 8 h 39"/>
                <a:gd name="T10" fmla="*/ 40 w 96"/>
                <a:gd name="T11" fmla="*/ 23 h 39"/>
                <a:gd name="T12" fmla="*/ 8 w 96"/>
                <a:gd name="T13" fmla="*/ 23 h 39"/>
                <a:gd name="T14" fmla="*/ 0 w 96"/>
                <a:gd name="T15" fmla="*/ 31 h 39"/>
                <a:gd name="T16" fmla="*/ 8 w 96"/>
                <a:gd name="T17" fmla="*/ 39 h 39"/>
                <a:gd name="T18" fmla="*/ 88 w 96"/>
                <a:gd name="T19" fmla="*/ 39 h 39"/>
                <a:gd name="T20" fmla="*/ 96 w 96"/>
                <a:gd name="T21" fmla="*/ 31 h 39"/>
                <a:gd name="T22" fmla="*/ 88 w 96"/>
                <a:gd name="T2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9">
                  <a:moveTo>
                    <a:pt x="88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6"/>
                    <a:pt x="0" y="31"/>
                  </a:cubicBezTo>
                  <a:cubicBezTo>
                    <a:pt x="0" y="35"/>
                    <a:pt x="3" y="39"/>
                    <a:pt x="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93" y="39"/>
                    <a:pt x="96" y="35"/>
                    <a:pt x="96" y="31"/>
                  </a:cubicBezTo>
                  <a:cubicBezTo>
                    <a:pt x="96" y="26"/>
                    <a:pt x="93" y="23"/>
                    <a:pt x="8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2778125" y="844550"/>
              <a:ext cx="971550" cy="615950"/>
            </a:xfrm>
            <a:custGeom>
              <a:avLst/>
              <a:gdLst>
                <a:gd name="T0" fmla="*/ 240 w 256"/>
                <a:gd name="T1" fmla="*/ 0 h 162"/>
                <a:gd name="T2" fmla="*/ 16 w 256"/>
                <a:gd name="T3" fmla="*/ 0 h 162"/>
                <a:gd name="T4" fmla="*/ 0 w 256"/>
                <a:gd name="T5" fmla="*/ 16 h 162"/>
                <a:gd name="T6" fmla="*/ 0 w 256"/>
                <a:gd name="T7" fmla="*/ 146 h 162"/>
                <a:gd name="T8" fmla="*/ 16 w 256"/>
                <a:gd name="T9" fmla="*/ 162 h 162"/>
                <a:gd name="T10" fmla="*/ 240 w 256"/>
                <a:gd name="T11" fmla="*/ 162 h 162"/>
                <a:gd name="T12" fmla="*/ 256 w 256"/>
                <a:gd name="T13" fmla="*/ 146 h 162"/>
                <a:gd name="T14" fmla="*/ 256 w 256"/>
                <a:gd name="T15" fmla="*/ 16 h 162"/>
                <a:gd name="T16" fmla="*/ 240 w 256"/>
                <a:gd name="T17" fmla="*/ 0 h 162"/>
                <a:gd name="T18" fmla="*/ 16 w 256"/>
                <a:gd name="T19" fmla="*/ 146 h 162"/>
                <a:gd name="T20" fmla="*/ 16 w 256"/>
                <a:gd name="T21" fmla="*/ 134 h 162"/>
                <a:gd name="T22" fmla="*/ 169 w 256"/>
                <a:gd name="T23" fmla="*/ 134 h 162"/>
                <a:gd name="T24" fmla="*/ 175 w 256"/>
                <a:gd name="T25" fmla="*/ 129 h 162"/>
                <a:gd name="T26" fmla="*/ 169 w 256"/>
                <a:gd name="T27" fmla="*/ 123 h 162"/>
                <a:gd name="T28" fmla="*/ 16 w 256"/>
                <a:gd name="T29" fmla="*/ 123 h 162"/>
                <a:gd name="T30" fmla="*/ 16 w 256"/>
                <a:gd name="T31" fmla="*/ 16 h 162"/>
                <a:gd name="T32" fmla="*/ 240 w 256"/>
                <a:gd name="T33" fmla="*/ 16 h 162"/>
                <a:gd name="T34" fmla="*/ 240 w 256"/>
                <a:gd name="T35" fmla="*/ 123 h 162"/>
                <a:gd name="T36" fmla="*/ 202 w 256"/>
                <a:gd name="T37" fmla="*/ 123 h 162"/>
                <a:gd name="T38" fmla="*/ 197 w 256"/>
                <a:gd name="T39" fmla="*/ 129 h 162"/>
                <a:gd name="T40" fmla="*/ 202 w 256"/>
                <a:gd name="T41" fmla="*/ 134 h 162"/>
                <a:gd name="T42" fmla="*/ 240 w 256"/>
                <a:gd name="T43" fmla="*/ 134 h 162"/>
                <a:gd name="T44" fmla="*/ 240 w 256"/>
                <a:gd name="T45" fmla="*/ 146 h 162"/>
                <a:gd name="T46" fmla="*/ 16 w 256"/>
                <a:gd name="T47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62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7" y="162"/>
                    <a:pt x="16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9" y="162"/>
                    <a:pt x="256" y="154"/>
                    <a:pt x="256" y="14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lose/>
                  <a:moveTo>
                    <a:pt x="16" y="146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2" y="134"/>
                    <a:pt x="175" y="132"/>
                    <a:pt x="175" y="129"/>
                  </a:cubicBezTo>
                  <a:cubicBezTo>
                    <a:pt x="175" y="126"/>
                    <a:pt x="172" y="123"/>
                    <a:pt x="169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199" y="123"/>
                    <a:pt x="197" y="126"/>
                    <a:pt x="197" y="129"/>
                  </a:cubicBezTo>
                  <a:cubicBezTo>
                    <a:pt x="197" y="132"/>
                    <a:pt x="199" y="134"/>
                    <a:pt x="202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46"/>
                    <a:pt x="240" y="146"/>
                    <a:pt x="240" y="146"/>
                  </a:cubicBezTo>
                  <a:lnTo>
                    <a:pt x="16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558" y="2369956"/>
            <a:ext cx="263119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558" y="2090255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00413" y="3629296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00412" y="3349595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657" y="4865823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656" y="4586122"/>
            <a:ext cx="261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40502" y="1560104"/>
            <a:ext cx="5497045" cy="4624796"/>
            <a:chOff x="254728" y="2282797"/>
            <a:chExt cx="3973859" cy="3343304"/>
          </a:xfrm>
        </p:grpSpPr>
        <p:grpSp>
          <p:nvGrpSpPr>
            <p:cNvPr id="37" name="组合 36"/>
            <p:cNvGrpSpPr/>
            <p:nvPr/>
          </p:nvGrpSpPr>
          <p:grpSpPr>
            <a:xfrm>
              <a:off x="254728" y="2282797"/>
              <a:ext cx="3973859" cy="3343304"/>
              <a:chOff x="254728" y="2282797"/>
              <a:chExt cx="3973859" cy="3343304"/>
            </a:xfrm>
          </p:grpSpPr>
          <p:pic>
            <p:nvPicPr>
              <p:cNvPr id="39" name="Picture 5" descr="ipad.png"/>
              <p:cNvPicPr>
                <a:picLocks noChangeAspect="1"/>
              </p:cNvPicPr>
              <p:nvPr/>
            </p:nvPicPr>
            <p:blipFill rotWithShape="1">
              <a:blip r:embed="rId1" cstate="print"/>
              <a:srcRect b="12250"/>
              <a:stretch>
                <a:fillRect/>
              </a:stretch>
            </p:blipFill>
            <p:spPr>
              <a:xfrm>
                <a:off x="254728" y="2282797"/>
                <a:ext cx="3973859" cy="3343304"/>
              </a:xfrm>
              <a:prstGeom prst="rect">
                <a:avLst/>
              </a:prstGeom>
            </p:spPr>
          </p:pic>
          <p:pic>
            <p:nvPicPr>
              <p:cNvPr id="40" name="Picture 7" descr="ipad-ligh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flipH="1">
                <a:off x="2106494" y="2366788"/>
                <a:ext cx="1220616" cy="2762237"/>
              </a:xfrm>
              <a:prstGeom prst="rect">
                <a:avLst/>
              </a:prstGeom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8" t="7873" r="24855" b="7873"/>
            <a:stretch>
              <a:fillRect/>
            </a:stretch>
          </p:blipFill>
          <p:spPr>
            <a:xfrm>
              <a:off x="1166322" y="2589832"/>
              <a:ext cx="2058741" cy="2484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/>
      <p:bldP spid="26" grpId="0" animBg="1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237249" y="500961"/>
            <a:ext cx="1703903" cy="1703903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标题 4"/>
          <p:cNvSpPr txBox="1"/>
          <p:nvPr/>
        </p:nvSpPr>
        <p:spPr>
          <a:xfrm>
            <a:off x="5549140" y="116851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38588" y="19885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941152" y="70484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534215" y="109992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941874" y="1605903"/>
            <a:ext cx="295375" cy="29537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055041" y="865344"/>
            <a:ext cx="173821" cy="17382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文本框 9"/>
          <p:cNvSpPr txBox="1"/>
          <p:nvPr/>
        </p:nvSpPr>
        <p:spPr>
          <a:xfrm>
            <a:off x="1129035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（我们是谁）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圆角矩形 191"/>
          <p:cNvSpPr/>
          <p:nvPr/>
        </p:nvSpPr>
        <p:spPr>
          <a:xfrm>
            <a:off x="128045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1712503" y="3158840"/>
            <a:ext cx="936104" cy="936104"/>
            <a:chOff x="1677608" y="2996952"/>
            <a:chExt cx="1395643" cy="1395643"/>
          </a:xfrm>
        </p:grpSpPr>
        <p:sp>
          <p:nvSpPr>
            <p:cNvPr id="1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96" name="文本框 9"/>
          <p:cNvSpPr txBox="1"/>
          <p:nvPr/>
        </p:nvSpPr>
        <p:spPr>
          <a:xfrm>
            <a:off x="141706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公司与团队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KSO_Shape"/>
          <p:cNvSpPr/>
          <p:nvPr/>
        </p:nvSpPr>
        <p:spPr bwMode="auto">
          <a:xfrm>
            <a:off x="1954345" y="349625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98" name="文本框 9"/>
          <p:cNvSpPr txBox="1"/>
          <p:nvPr/>
        </p:nvSpPr>
        <p:spPr>
          <a:xfrm>
            <a:off x="3058443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（我们做什么）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3209863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641911" y="3158840"/>
            <a:ext cx="936104" cy="936104"/>
            <a:chOff x="1677608" y="2996952"/>
            <a:chExt cx="1395643" cy="1395643"/>
          </a:xfrm>
        </p:grpSpPr>
        <p:sp>
          <p:nvSpPr>
            <p:cNvPr id="20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3" name="文本框 9"/>
          <p:cNvSpPr txBox="1"/>
          <p:nvPr/>
        </p:nvSpPr>
        <p:spPr>
          <a:xfrm>
            <a:off x="3346475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KSO_Shape"/>
          <p:cNvSpPr/>
          <p:nvPr/>
        </p:nvSpPr>
        <p:spPr bwMode="auto">
          <a:xfrm>
            <a:off x="3937347" y="3491896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05" name="文本框 9"/>
          <p:cNvSpPr txBox="1"/>
          <p:nvPr/>
        </p:nvSpPr>
        <p:spPr>
          <a:xfrm>
            <a:off x="5002659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（我们怎么做）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5154079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5586127" y="3158840"/>
            <a:ext cx="936104" cy="936104"/>
            <a:chOff x="1677608" y="2996952"/>
            <a:chExt cx="1395643" cy="1395643"/>
          </a:xfrm>
        </p:grpSpPr>
        <p:sp>
          <p:nvSpPr>
            <p:cNvPr id="20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0" name="文本框 9"/>
          <p:cNvSpPr txBox="1"/>
          <p:nvPr/>
        </p:nvSpPr>
        <p:spPr>
          <a:xfrm>
            <a:off x="5290691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KSO_Shape"/>
          <p:cNvSpPr/>
          <p:nvPr/>
        </p:nvSpPr>
        <p:spPr bwMode="auto">
          <a:xfrm>
            <a:off x="5842569" y="3454538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2" name="文本框 9"/>
          <p:cNvSpPr txBox="1"/>
          <p:nvPr/>
        </p:nvSpPr>
        <p:spPr>
          <a:xfrm>
            <a:off x="6946875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（长期战略目标）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7098295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7530343" y="3158840"/>
            <a:ext cx="936104" cy="936104"/>
            <a:chOff x="1677608" y="2996952"/>
            <a:chExt cx="1395643" cy="1395643"/>
          </a:xfrm>
        </p:grpSpPr>
        <p:sp>
          <p:nvSpPr>
            <p:cNvPr id="2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7" name="文本框 9"/>
          <p:cNvSpPr txBox="1"/>
          <p:nvPr/>
        </p:nvSpPr>
        <p:spPr>
          <a:xfrm>
            <a:off x="7234907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KSO_Shape"/>
          <p:cNvSpPr/>
          <p:nvPr/>
        </p:nvSpPr>
        <p:spPr bwMode="auto">
          <a:xfrm>
            <a:off x="7825779" y="3463533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9" name="文本框 9"/>
          <p:cNvSpPr txBox="1"/>
          <p:nvPr/>
        </p:nvSpPr>
        <p:spPr>
          <a:xfrm>
            <a:off x="8833891" y="4872499"/>
            <a:ext cx="21030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（商务合作方式）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0" name="圆角矩形 219"/>
          <p:cNvSpPr/>
          <p:nvPr/>
        </p:nvSpPr>
        <p:spPr>
          <a:xfrm>
            <a:off x="9042511" y="430551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9474559" y="3158840"/>
            <a:ext cx="936104" cy="936104"/>
            <a:chOff x="1677608" y="2996952"/>
            <a:chExt cx="1395643" cy="1395643"/>
          </a:xfrm>
        </p:grpSpPr>
        <p:sp>
          <p:nvSpPr>
            <p:cNvPr id="2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24" name="文本框 9"/>
          <p:cNvSpPr txBox="1"/>
          <p:nvPr/>
        </p:nvSpPr>
        <p:spPr>
          <a:xfrm>
            <a:off x="9179123" y="438442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KSO_Shape"/>
          <p:cNvSpPr/>
          <p:nvPr/>
        </p:nvSpPr>
        <p:spPr bwMode="auto">
          <a:xfrm>
            <a:off x="9772995" y="3482862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7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191" grpId="0"/>
      <p:bldP spid="192" grpId="0" animBg="1"/>
      <p:bldP spid="196" grpId="0"/>
      <p:bldP spid="197" grpId="0" animBg="1"/>
      <p:bldP spid="198" grpId="0"/>
      <p:bldP spid="199" grpId="0" animBg="1"/>
      <p:bldP spid="203" grpId="0"/>
      <p:bldP spid="204" grpId="0" animBg="1"/>
      <p:bldP spid="205" grpId="0"/>
      <p:bldP spid="206" grpId="0" animBg="1"/>
      <p:bldP spid="210" grpId="0"/>
      <p:bldP spid="211" grpId="0" animBg="1"/>
      <p:bldP spid="212" grpId="0"/>
      <p:bldP spid="213" grpId="0" animBg="1"/>
      <p:bldP spid="217" grpId="0"/>
      <p:bldP spid="218" grpId="0" animBg="1"/>
      <p:bldP spid="219" grpId="0"/>
      <p:bldP spid="220" grpId="0" animBg="1"/>
      <p:bldP spid="224" grpId="0"/>
      <p:bldP spid="225" grpId="0" animBg="1"/>
      <p:bldP spid="2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圆角矩形 6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6" name="燕尾形 6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0" name="燕尾形 6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1" name="燕尾形 7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燕尾形 7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市场开拓计划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9205952">
            <a:off x="4931987" y="3784232"/>
            <a:ext cx="2247068" cy="24981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rot="2256138">
            <a:off x="4655027" y="4977129"/>
            <a:ext cx="2539871" cy="233992"/>
          </a:xfrm>
          <a:prstGeom prst="rect">
            <a:avLst/>
          </a:prstGeom>
          <a:solidFill>
            <a:srgbClr val="2684E2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 rot="2256138">
            <a:off x="4655027" y="2445546"/>
            <a:ext cx="2539871" cy="23399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6CEB2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09713" y="1442257"/>
            <a:ext cx="769410" cy="769410"/>
            <a:chOff x="4609713" y="938201"/>
            <a:chExt cx="769410" cy="769410"/>
          </a:xfrm>
        </p:grpSpPr>
        <p:grpSp>
          <p:nvGrpSpPr>
            <p:cNvPr id="16" name="组合 15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17" name="文本框 23"/>
            <p:cNvSpPr txBox="1"/>
            <p:nvPr/>
          </p:nvSpPr>
          <p:spPr>
            <a:xfrm>
              <a:off x="4708490" y="1058526"/>
              <a:ext cx="578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619070" y="2869498"/>
            <a:ext cx="769410" cy="769410"/>
            <a:chOff x="6619070" y="2365442"/>
            <a:chExt cx="769410" cy="769410"/>
          </a:xfrm>
        </p:grpSpPr>
        <p:grpSp>
          <p:nvGrpSpPr>
            <p:cNvPr id="21" name="组合 20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2" name="文本框 24"/>
            <p:cNvSpPr txBox="1"/>
            <p:nvPr/>
          </p:nvSpPr>
          <p:spPr>
            <a:xfrm>
              <a:off x="6700219" y="2496463"/>
              <a:ext cx="686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609713" y="4134657"/>
            <a:ext cx="769410" cy="769410"/>
            <a:chOff x="4609713" y="3630601"/>
            <a:chExt cx="769410" cy="769410"/>
          </a:xfrm>
        </p:grpSpPr>
        <p:grpSp>
          <p:nvGrpSpPr>
            <p:cNvPr id="26" name="组合 25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28" name="圆角矩形 27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29" name="圆角矩形 28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27" name="文本框 25"/>
            <p:cNvSpPr txBox="1"/>
            <p:nvPr/>
          </p:nvSpPr>
          <p:spPr>
            <a:xfrm>
              <a:off x="4688057" y="3734475"/>
              <a:ext cx="691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16997" y="5391957"/>
            <a:ext cx="769410" cy="769410"/>
            <a:chOff x="6616997" y="4887901"/>
            <a:chExt cx="769410" cy="769410"/>
          </a:xfrm>
        </p:grpSpPr>
        <p:grpSp>
          <p:nvGrpSpPr>
            <p:cNvPr id="31" name="组合 30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</a:endParaRPr>
              </a:p>
            </p:txBody>
          </p:sp>
        </p:grpSp>
        <p:sp>
          <p:nvSpPr>
            <p:cNvPr id="32" name="文本框 26"/>
            <p:cNvSpPr txBox="1"/>
            <p:nvPr/>
          </p:nvSpPr>
          <p:spPr>
            <a:xfrm>
              <a:off x="6694267" y="5004465"/>
              <a:ext cx="692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2684E2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3200" dirty="0">
                <a:solidFill>
                  <a:srgbClr val="2684E2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52445" y="2430334"/>
            <a:ext cx="3985755" cy="1227635"/>
            <a:chOff x="1852445" y="1926278"/>
            <a:chExt cx="3985755" cy="1227635"/>
          </a:xfrm>
        </p:grpSpPr>
        <p:sp>
          <p:nvSpPr>
            <p:cNvPr id="36" name="任意多边形 35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852445" y="4953038"/>
            <a:ext cx="3985755" cy="1227635"/>
            <a:chOff x="1852445" y="4448982"/>
            <a:chExt cx="3985755" cy="1227635"/>
          </a:xfrm>
        </p:grpSpPr>
        <p:sp>
          <p:nvSpPr>
            <p:cNvPr id="39" name="任意多边形 38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43920" y="4176462"/>
            <a:ext cx="4246280" cy="1269047"/>
            <a:chOff x="6243920" y="3672406"/>
            <a:chExt cx="4246280" cy="1269047"/>
          </a:xfrm>
        </p:grpSpPr>
        <p:sp>
          <p:nvSpPr>
            <p:cNvPr id="42" name="任意多边形 41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43920" y="1609883"/>
            <a:ext cx="4246280" cy="1269047"/>
            <a:chOff x="6243920" y="1105827"/>
            <a:chExt cx="4246280" cy="1269047"/>
          </a:xfrm>
        </p:grpSpPr>
        <p:sp>
          <p:nvSpPr>
            <p:cNvPr id="45" name="任意多边形 44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文本框 44"/>
          <p:cNvSpPr txBox="1"/>
          <p:nvPr/>
        </p:nvSpPr>
        <p:spPr>
          <a:xfrm>
            <a:off x="8329835" y="2483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高端市场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352935" y="2878930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4"/>
          <p:cNvSpPr txBox="1"/>
          <p:nvPr/>
        </p:nvSpPr>
        <p:spPr>
          <a:xfrm>
            <a:off x="8357711" y="5053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80811" y="5448765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44"/>
          <p:cNvSpPr txBox="1"/>
          <p:nvPr/>
        </p:nvSpPr>
        <p:spPr>
          <a:xfrm>
            <a:off x="2113283" y="45811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36383" y="497645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44"/>
          <p:cNvSpPr txBox="1"/>
          <p:nvPr/>
        </p:nvSpPr>
        <p:spPr>
          <a:xfrm>
            <a:off x="2113283" y="20608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细分市场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36383" y="245617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1" grpId="0"/>
      <p:bldP spid="12" grpId="0" animBg="1"/>
      <p:bldP spid="13" grpId="0" animBg="1"/>
      <p:bldP spid="14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五年发展规划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3217267" y="4149080"/>
            <a:ext cx="936104" cy="936104"/>
            <a:chOff x="1677608" y="2996952"/>
            <a:chExt cx="1395643" cy="1395643"/>
          </a:xfrm>
        </p:grpSpPr>
        <p:sp>
          <p:nvSpPr>
            <p:cNvPr id="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96" name="KSO_Shape"/>
          <p:cNvSpPr/>
          <p:nvPr/>
        </p:nvSpPr>
        <p:spPr bwMode="auto">
          <a:xfrm>
            <a:off x="3459109" y="448649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7" name="文本框 9"/>
          <p:cNvSpPr txBox="1"/>
          <p:nvPr/>
        </p:nvSpPr>
        <p:spPr>
          <a:xfrm>
            <a:off x="1921123" y="4293096"/>
            <a:ext cx="1224136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实现员工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五千人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009355" y="2420888"/>
            <a:ext cx="936104" cy="936104"/>
            <a:chOff x="1677608" y="2996952"/>
            <a:chExt cx="1395643" cy="1395643"/>
          </a:xfrm>
        </p:grpSpPr>
        <p:sp>
          <p:nvSpPr>
            <p:cNvPr id="9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1" name="KSO_Shape"/>
          <p:cNvSpPr/>
          <p:nvPr/>
        </p:nvSpPr>
        <p:spPr bwMode="auto">
          <a:xfrm>
            <a:off x="4304791" y="275394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2281163" y="2589728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加盟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店达到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五百家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665539" y="1844824"/>
            <a:ext cx="936104" cy="936104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6" name="KSO_Shape"/>
          <p:cNvSpPr/>
          <p:nvPr/>
        </p:nvSpPr>
        <p:spPr bwMode="auto">
          <a:xfrm>
            <a:off x="5921981" y="2140522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5233491" y="1196752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仓储物流速度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提高一倍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321723" y="2420888"/>
            <a:ext cx="936104" cy="936104"/>
            <a:chOff x="1677608" y="2996952"/>
            <a:chExt cx="1395643" cy="1395643"/>
          </a:xfrm>
        </p:grpSpPr>
        <p:sp>
          <p:nvSpPr>
            <p:cNvPr id="10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1" name="KSO_Shape"/>
          <p:cNvSpPr/>
          <p:nvPr/>
        </p:nvSpPr>
        <p:spPr bwMode="auto">
          <a:xfrm>
            <a:off x="7617159" y="27255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113811" y="2636912"/>
            <a:ext cx="1728192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十年内美国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公开上市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041803" y="4149080"/>
            <a:ext cx="936104" cy="936104"/>
            <a:chOff x="1677608" y="2996952"/>
            <a:chExt cx="1395643" cy="1395643"/>
          </a:xfrm>
        </p:grpSpPr>
        <p:sp>
          <p:nvSpPr>
            <p:cNvPr id="1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6" name="KSO_Shape"/>
          <p:cNvSpPr/>
          <p:nvPr/>
        </p:nvSpPr>
        <p:spPr bwMode="auto">
          <a:xfrm>
            <a:off x="8340239" y="4430716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8905899" y="4293096"/>
            <a:ext cx="1512168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年销售额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突破五亿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6" grpId="0" animBg="1"/>
      <p:bldP spid="97" grpId="0"/>
      <p:bldP spid="101" grpId="0" animBg="1"/>
      <p:bldP spid="102" grpId="0"/>
      <p:bldP spid="106" grpId="0" animBg="1"/>
      <p:bldP spid="107" grpId="0"/>
      <p:bldP spid="111" grpId="0" animBg="1"/>
      <p:bldP spid="112" grpId="0"/>
      <p:bldP spid="116" grpId="0" animBg="1"/>
      <p:bldP spid="1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圆角矩形 2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237" name="组合 2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238" name="燕尾形 2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39" name="燕尾形 2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0" name="燕尾形 2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242" name="燕尾形 2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3" name="燕尾形 2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244" name="燕尾形 2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销售网络布局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5" name="组合 184"/>
          <p:cNvGrpSpPr/>
          <p:nvPr/>
        </p:nvGrpSpPr>
        <p:grpSpPr bwMode="auto">
          <a:xfrm>
            <a:off x="1993131" y="1333997"/>
            <a:ext cx="4649788" cy="3625969"/>
            <a:chOff x="0" y="0"/>
            <a:chExt cx="5407191" cy="4756567"/>
          </a:xfr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6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7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8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49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0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1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2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3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4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5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6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7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8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59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0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1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2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0070C0"/>
            </a:solidFill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3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4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5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6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7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8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69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0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1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2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3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4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5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6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277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</a:ln>
          </p:spPr>
          <p:txBody>
            <a:bodyPr/>
            <a:lstStyle/>
            <a:p>
              <a:pPr>
                <a:defRPr/>
              </a:pPr>
              <a:endParaRPr lang="zh-CN" altLang="zh-CN" sz="12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</p:grpSp>
      <p:sp>
        <p:nvSpPr>
          <p:cNvPr id="278" name="Freeform 60"/>
          <p:cNvSpPr/>
          <p:nvPr/>
        </p:nvSpPr>
        <p:spPr bwMode="auto">
          <a:xfrm>
            <a:off x="7361378" y="3179329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文本框 219"/>
          <p:cNvSpPr txBox="1"/>
          <p:nvPr/>
        </p:nvSpPr>
        <p:spPr>
          <a:xfrm>
            <a:off x="7294530" y="3978930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b="1" dirty="0" smtClean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b="1" dirty="0" smtClean="0">
              <a:solidFill>
                <a:srgbClr val="0070C0"/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地名：简要说明图表含义；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80" name="组合 279"/>
          <p:cNvGrpSpPr/>
          <p:nvPr/>
        </p:nvGrpSpPr>
        <p:grpSpPr>
          <a:xfrm>
            <a:off x="7916322" y="3338614"/>
            <a:ext cx="1314738" cy="436817"/>
            <a:chOff x="7772306" y="2580173"/>
            <a:chExt cx="1314738" cy="436817"/>
          </a:xfrm>
          <a:solidFill>
            <a:srgbClr val="0070C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1" name="圆角矩形 280"/>
            <p:cNvSpPr/>
            <p:nvPr/>
          </p:nvSpPr>
          <p:spPr>
            <a:xfrm>
              <a:off x="7885054" y="2580173"/>
              <a:ext cx="1201990" cy="436817"/>
            </a:xfrm>
            <a:prstGeom prst="roundRect">
              <a:avLst>
                <a:gd name="adj" fmla="val 99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简要说明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2" name="等腰三角形 281"/>
            <p:cNvSpPr/>
            <p:nvPr/>
          </p:nvSpPr>
          <p:spPr>
            <a:xfrm rot="16200000">
              <a:off x="7810422" y="2647717"/>
              <a:ext cx="74631" cy="15086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83" name="组合 282"/>
          <p:cNvGrpSpPr/>
          <p:nvPr/>
        </p:nvGrpSpPr>
        <p:grpSpPr>
          <a:xfrm>
            <a:off x="1993131" y="4173104"/>
            <a:ext cx="1715547" cy="1689729"/>
            <a:chOff x="2074745" y="3972141"/>
            <a:chExt cx="1715547" cy="1689729"/>
          </a:xfrm>
        </p:grpSpPr>
        <p:sp>
          <p:nvSpPr>
            <p:cNvPr id="284" name="Freeform 441"/>
            <p:cNvSpPr>
              <a:spLocks noEditPoints="1"/>
            </p:cNvSpPr>
            <p:nvPr/>
          </p:nvSpPr>
          <p:spPr bwMode="auto">
            <a:xfrm>
              <a:off x="2082131" y="3972141"/>
              <a:ext cx="1689729" cy="1689729"/>
            </a:xfrm>
            <a:custGeom>
              <a:avLst/>
              <a:gdLst>
                <a:gd name="T0" fmla="*/ 579 w 1158"/>
                <a:gd name="T1" fmla="*/ 1157 h 1157"/>
                <a:gd name="T2" fmla="*/ 0 w 1158"/>
                <a:gd name="T3" fmla="*/ 578 h 1157"/>
                <a:gd name="T4" fmla="*/ 579 w 1158"/>
                <a:gd name="T5" fmla="*/ 0 h 1157"/>
                <a:gd name="T6" fmla="*/ 1158 w 1158"/>
                <a:gd name="T7" fmla="*/ 578 h 1157"/>
                <a:gd name="T8" fmla="*/ 579 w 1158"/>
                <a:gd name="T9" fmla="*/ 1157 h 1157"/>
                <a:gd name="T10" fmla="*/ 579 w 1158"/>
                <a:gd name="T11" fmla="*/ 22 h 1157"/>
                <a:gd name="T12" fmla="*/ 23 w 1158"/>
                <a:gd name="T13" fmla="*/ 578 h 1157"/>
                <a:gd name="T14" fmla="*/ 579 w 1158"/>
                <a:gd name="T15" fmla="*/ 1134 h 1157"/>
                <a:gd name="T16" fmla="*/ 1135 w 1158"/>
                <a:gd name="T17" fmla="*/ 578 h 1157"/>
                <a:gd name="T18" fmla="*/ 579 w 1158"/>
                <a:gd name="T19" fmla="*/ 22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8" h="1157">
                  <a:moveTo>
                    <a:pt x="579" y="1157"/>
                  </a:moveTo>
                  <a:cubicBezTo>
                    <a:pt x="260" y="1157"/>
                    <a:pt x="0" y="898"/>
                    <a:pt x="0" y="578"/>
                  </a:cubicBezTo>
                  <a:cubicBezTo>
                    <a:pt x="0" y="259"/>
                    <a:pt x="260" y="0"/>
                    <a:pt x="579" y="0"/>
                  </a:cubicBezTo>
                  <a:cubicBezTo>
                    <a:pt x="898" y="0"/>
                    <a:pt x="1158" y="259"/>
                    <a:pt x="1158" y="578"/>
                  </a:cubicBezTo>
                  <a:cubicBezTo>
                    <a:pt x="1158" y="898"/>
                    <a:pt x="898" y="1157"/>
                    <a:pt x="579" y="1157"/>
                  </a:cubicBezTo>
                  <a:close/>
                  <a:moveTo>
                    <a:pt x="579" y="22"/>
                  </a:moveTo>
                  <a:cubicBezTo>
                    <a:pt x="272" y="22"/>
                    <a:pt x="23" y="272"/>
                    <a:pt x="23" y="578"/>
                  </a:cubicBezTo>
                  <a:cubicBezTo>
                    <a:pt x="23" y="885"/>
                    <a:pt x="272" y="1134"/>
                    <a:pt x="579" y="1134"/>
                  </a:cubicBezTo>
                  <a:cubicBezTo>
                    <a:pt x="885" y="1134"/>
                    <a:pt x="1135" y="885"/>
                    <a:pt x="1135" y="578"/>
                  </a:cubicBezTo>
                  <a:cubicBezTo>
                    <a:pt x="1135" y="272"/>
                    <a:pt x="885" y="22"/>
                    <a:pt x="57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285" name="组合 284"/>
            <p:cNvGrpSpPr/>
            <p:nvPr/>
          </p:nvGrpSpPr>
          <p:grpSpPr>
            <a:xfrm>
              <a:off x="2074745" y="3972453"/>
              <a:ext cx="1715547" cy="1679094"/>
              <a:chOff x="2074745" y="3972453"/>
              <a:chExt cx="1715547" cy="1679094"/>
            </a:xfrm>
          </p:grpSpPr>
          <p:sp>
            <p:nvSpPr>
              <p:cNvPr id="350" name="Oval 18"/>
              <p:cNvSpPr>
                <a:spLocks noChangeArrowheads="1"/>
              </p:cNvSpPr>
              <p:nvPr/>
            </p:nvSpPr>
            <p:spPr bwMode="auto">
              <a:xfrm>
                <a:off x="2074745" y="3972453"/>
                <a:ext cx="1679094" cy="1679094"/>
              </a:xfrm>
              <a:prstGeom prst="ellipse">
                <a:avLst/>
              </a:pr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1" name="等腰三角形 350"/>
              <p:cNvSpPr/>
              <p:nvPr/>
            </p:nvSpPr>
            <p:spPr>
              <a:xfrm rot="3346611">
                <a:off x="3546022" y="4106098"/>
                <a:ext cx="234007" cy="254533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6" name="组合 285"/>
            <p:cNvGrpSpPr/>
            <p:nvPr/>
          </p:nvGrpSpPr>
          <p:grpSpPr>
            <a:xfrm>
              <a:off x="2453949" y="4347725"/>
              <a:ext cx="981182" cy="979130"/>
              <a:chOff x="7316788" y="39688"/>
              <a:chExt cx="758825" cy="757238"/>
            </a:xfrm>
          </p:grpSpPr>
          <p:sp>
            <p:nvSpPr>
              <p:cNvPr id="287" name="Freeform 345"/>
              <p:cNvSpPr/>
              <p:nvPr/>
            </p:nvSpPr>
            <p:spPr bwMode="auto">
              <a:xfrm>
                <a:off x="7323138" y="55563"/>
                <a:ext cx="184150" cy="195263"/>
              </a:xfrm>
              <a:custGeom>
                <a:avLst/>
                <a:gdLst>
                  <a:gd name="T0" fmla="*/ 162 w 162"/>
                  <a:gd name="T1" fmla="*/ 158 h 171"/>
                  <a:gd name="T2" fmla="*/ 149 w 162"/>
                  <a:gd name="T3" fmla="*/ 171 h 171"/>
                  <a:gd name="T4" fmla="*/ 13 w 162"/>
                  <a:gd name="T5" fmla="*/ 171 h 171"/>
                  <a:gd name="T6" fmla="*/ 0 w 162"/>
                  <a:gd name="T7" fmla="*/ 158 h 171"/>
                  <a:gd name="T8" fmla="*/ 0 w 162"/>
                  <a:gd name="T9" fmla="*/ 13 h 171"/>
                  <a:gd name="T10" fmla="*/ 13 w 162"/>
                  <a:gd name="T11" fmla="*/ 0 h 171"/>
                  <a:gd name="T12" fmla="*/ 149 w 162"/>
                  <a:gd name="T13" fmla="*/ 0 h 171"/>
                  <a:gd name="T14" fmla="*/ 162 w 162"/>
                  <a:gd name="T15" fmla="*/ 13 h 171"/>
                  <a:gd name="T16" fmla="*/ 162 w 162"/>
                  <a:gd name="T17" fmla="*/ 15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71">
                    <a:moveTo>
                      <a:pt x="162" y="158"/>
                    </a:moveTo>
                    <a:cubicBezTo>
                      <a:pt x="162" y="165"/>
                      <a:pt x="157" y="171"/>
                      <a:pt x="149" y="171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6" y="171"/>
                      <a:pt x="0" y="165"/>
                      <a:pt x="0" y="15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7" y="0"/>
                      <a:pt x="162" y="6"/>
                      <a:pt x="162" y="13"/>
                    </a:cubicBezTo>
                    <a:lnTo>
                      <a:pt x="162" y="1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46"/>
              <p:cNvSpPr/>
              <p:nvPr/>
            </p:nvSpPr>
            <p:spPr bwMode="auto">
              <a:xfrm>
                <a:off x="7323138" y="55563"/>
                <a:ext cx="184150" cy="73025"/>
              </a:xfrm>
              <a:custGeom>
                <a:avLst/>
                <a:gdLst>
                  <a:gd name="T0" fmla="*/ 149 w 162"/>
                  <a:gd name="T1" fmla="*/ 0 h 64"/>
                  <a:gd name="T2" fmla="*/ 13 w 162"/>
                  <a:gd name="T3" fmla="*/ 0 h 64"/>
                  <a:gd name="T4" fmla="*/ 0 w 162"/>
                  <a:gd name="T5" fmla="*/ 13 h 64"/>
                  <a:gd name="T6" fmla="*/ 0 w 162"/>
                  <a:gd name="T7" fmla="*/ 64 h 64"/>
                  <a:gd name="T8" fmla="*/ 162 w 162"/>
                  <a:gd name="T9" fmla="*/ 64 h 64"/>
                  <a:gd name="T10" fmla="*/ 162 w 162"/>
                  <a:gd name="T11" fmla="*/ 13 h 64"/>
                  <a:gd name="T12" fmla="*/ 149 w 162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4">
                    <a:moveTo>
                      <a:pt x="14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13"/>
                      <a:pt x="162" y="13"/>
                      <a:pt x="162" y="13"/>
                    </a:cubicBezTo>
                    <a:cubicBezTo>
                      <a:pt x="162" y="6"/>
                      <a:pt x="157" y="0"/>
                      <a:pt x="149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9" name="Freeform 347"/>
              <p:cNvSpPr/>
              <p:nvPr/>
            </p:nvSpPr>
            <p:spPr bwMode="auto">
              <a:xfrm>
                <a:off x="73517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48"/>
              <p:cNvSpPr/>
              <p:nvPr/>
            </p:nvSpPr>
            <p:spPr bwMode="auto">
              <a:xfrm>
                <a:off x="73898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349"/>
              <p:cNvSpPr/>
              <p:nvPr/>
            </p:nvSpPr>
            <p:spPr bwMode="auto">
              <a:xfrm>
                <a:off x="74279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350"/>
              <p:cNvSpPr/>
              <p:nvPr/>
            </p:nvSpPr>
            <p:spPr bwMode="auto">
              <a:xfrm>
                <a:off x="74660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351"/>
              <p:cNvSpPr/>
              <p:nvPr/>
            </p:nvSpPr>
            <p:spPr bwMode="auto">
              <a:xfrm>
                <a:off x="7366001" y="87313"/>
                <a:ext cx="39688" cy="30163"/>
              </a:xfrm>
              <a:custGeom>
                <a:avLst/>
                <a:gdLst>
                  <a:gd name="T0" fmla="*/ 32 w 35"/>
                  <a:gd name="T1" fmla="*/ 3 h 26"/>
                  <a:gd name="T2" fmla="*/ 35 w 35"/>
                  <a:gd name="T3" fmla="*/ 10 h 26"/>
                  <a:gd name="T4" fmla="*/ 35 w 35"/>
                  <a:gd name="T5" fmla="*/ 26 h 26"/>
                  <a:gd name="T6" fmla="*/ 29 w 35"/>
                  <a:gd name="T7" fmla="*/ 26 h 26"/>
                  <a:gd name="T8" fmla="*/ 29 w 35"/>
                  <a:gd name="T9" fmla="*/ 10 h 26"/>
                  <a:gd name="T10" fmla="*/ 28 w 35"/>
                  <a:gd name="T11" fmla="*/ 7 h 26"/>
                  <a:gd name="T12" fmla="*/ 25 w 35"/>
                  <a:gd name="T13" fmla="*/ 6 h 26"/>
                  <a:gd name="T14" fmla="*/ 22 w 35"/>
                  <a:gd name="T15" fmla="*/ 7 h 26"/>
                  <a:gd name="T16" fmla="*/ 21 w 35"/>
                  <a:gd name="T17" fmla="*/ 10 h 26"/>
                  <a:gd name="T18" fmla="*/ 21 w 35"/>
                  <a:gd name="T19" fmla="*/ 26 h 26"/>
                  <a:gd name="T20" fmla="*/ 14 w 35"/>
                  <a:gd name="T21" fmla="*/ 26 h 26"/>
                  <a:gd name="T22" fmla="*/ 14 w 35"/>
                  <a:gd name="T23" fmla="*/ 10 h 26"/>
                  <a:gd name="T24" fmla="*/ 13 w 35"/>
                  <a:gd name="T25" fmla="*/ 7 h 26"/>
                  <a:gd name="T26" fmla="*/ 10 w 35"/>
                  <a:gd name="T27" fmla="*/ 6 h 26"/>
                  <a:gd name="T28" fmla="*/ 7 w 35"/>
                  <a:gd name="T29" fmla="*/ 7 h 26"/>
                  <a:gd name="T30" fmla="*/ 6 w 35"/>
                  <a:gd name="T31" fmla="*/ 10 h 26"/>
                  <a:gd name="T32" fmla="*/ 6 w 35"/>
                  <a:gd name="T33" fmla="*/ 26 h 26"/>
                  <a:gd name="T34" fmla="*/ 0 w 35"/>
                  <a:gd name="T35" fmla="*/ 26 h 26"/>
                  <a:gd name="T36" fmla="*/ 0 w 35"/>
                  <a:gd name="T37" fmla="*/ 10 h 26"/>
                  <a:gd name="T38" fmla="*/ 3 w 35"/>
                  <a:gd name="T39" fmla="*/ 3 h 26"/>
                  <a:gd name="T40" fmla="*/ 10 w 35"/>
                  <a:gd name="T41" fmla="*/ 0 h 26"/>
                  <a:gd name="T42" fmla="*/ 17 w 35"/>
                  <a:gd name="T43" fmla="*/ 3 h 26"/>
                  <a:gd name="T44" fmla="*/ 25 w 35"/>
                  <a:gd name="T45" fmla="*/ 0 h 26"/>
                  <a:gd name="T46" fmla="*/ 32 w 35"/>
                  <a:gd name="T4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26">
                    <a:moveTo>
                      <a:pt x="32" y="3"/>
                    </a:moveTo>
                    <a:cubicBezTo>
                      <a:pt x="34" y="5"/>
                      <a:pt x="35" y="7"/>
                      <a:pt x="35" y="10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9"/>
                      <a:pt x="28" y="8"/>
                      <a:pt x="28" y="7"/>
                    </a:cubicBezTo>
                    <a:cubicBezTo>
                      <a:pt x="27" y="6"/>
                      <a:pt x="26" y="6"/>
                      <a:pt x="25" y="6"/>
                    </a:cubicBezTo>
                    <a:cubicBezTo>
                      <a:pt x="24" y="6"/>
                      <a:pt x="23" y="6"/>
                      <a:pt x="22" y="7"/>
                    </a:cubicBezTo>
                    <a:cubicBezTo>
                      <a:pt x="21" y="8"/>
                      <a:pt x="21" y="9"/>
                      <a:pt x="21" y="10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20" y="1"/>
                      <a:pt x="22" y="0"/>
                      <a:pt x="25" y="0"/>
                    </a:cubicBezTo>
                    <a:cubicBezTo>
                      <a:pt x="28" y="0"/>
                      <a:pt x="30" y="1"/>
                      <a:pt x="32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352"/>
              <p:cNvSpPr>
                <a:spLocks noEditPoints="1"/>
              </p:cNvSpPr>
              <p:nvPr/>
            </p:nvSpPr>
            <p:spPr bwMode="auto">
              <a:xfrm>
                <a:off x="7408863" y="87313"/>
                <a:ext cx="28575" cy="30163"/>
              </a:xfrm>
              <a:custGeom>
                <a:avLst/>
                <a:gdLst>
                  <a:gd name="T0" fmla="*/ 21 w 25"/>
                  <a:gd name="T1" fmla="*/ 3 h 26"/>
                  <a:gd name="T2" fmla="*/ 25 w 25"/>
                  <a:gd name="T3" fmla="*/ 13 h 26"/>
                  <a:gd name="T4" fmla="*/ 25 w 25"/>
                  <a:gd name="T5" fmla="*/ 26 h 26"/>
                  <a:gd name="T6" fmla="*/ 18 w 25"/>
                  <a:gd name="T7" fmla="*/ 26 h 26"/>
                  <a:gd name="T8" fmla="*/ 18 w 25"/>
                  <a:gd name="T9" fmla="*/ 20 h 26"/>
                  <a:gd name="T10" fmla="*/ 7 w 25"/>
                  <a:gd name="T11" fmla="*/ 20 h 26"/>
                  <a:gd name="T12" fmla="*/ 7 w 25"/>
                  <a:gd name="T13" fmla="*/ 26 h 26"/>
                  <a:gd name="T14" fmla="*/ 0 w 25"/>
                  <a:gd name="T15" fmla="*/ 26 h 26"/>
                  <a:gd name="T16" fmla="*/ 0 w 25"/>
                  <a:gd name="T17" fmla="*/ 13 h 26"/>
                  <a:gd name="T18" fmla="*/ 4 w 25"/>
                  <a:gd name="T19" fmla="*/ 3 h 26"/>
                  <a:gd name="T20" fmla="*/ 13 w 25"/>
                  <a:gd name="T21" fmla="*/ 0 h 26"/>
                  <a:gd name="T22" fmla="*/ 21 w 25"/>
                  <a:gd name="T23" fmla="*/ 3 h 26"/>
                  <a:gd name="T24" fmla="*/ 7 w 25"/>
                  <a:gd name="T25" fmla="*/ 14 h 26"/>
                  <a:gd name="T26" fmla="*/ 18 w 25"/>
                  <a:gd name="T27" fmla="*/ 14 h 26"/>
                  <a:gd name="T28" fmla="*/ 18 w 25"/>
                  <a:gd name="T29" fmla="*/ 13 h 26"/>
                  <a:gd name="T30" fmla="*/ 17 w 25"/>
                  <a:gd name="T31" fmla="*/ 8 h 26"/>
                  <a:gd name="T32" fmla="*/ 13 w 25"/>
                  <a:gd name="T33" fmla="*/ 6 h 26"/>
                  <a:gd name="T34" fmla="*/ 8 w 25"/>
                  <a:gd name="T35" fmla="*/ 8 h 26"/>
                  <a:gd name="T36" fmla="*/ 7 w 25"/>
                  <a:gd name="T37" fmla="*/ 13 h 26"/>
                  <a:gd name="T38" fmla="*/ 7 w 25"/>
                  <a:gd name="T3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6">
                    <a:moveTo>
                      <a:pt x="21" y="3"/>
                    </a:moveTo>
                    <a:cubicBezTo>
                      <a:pt x="24" y="6"/>
                      <a:pt x="25" y="9"/>
                      <a:pt x="25" y="1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2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lose/>
                    <a:moveTo>
                      <a:pt x="7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7"/>
                      <a:pt x="14" y="6"/>
                      <a:pt x="13" y="6"/>
                    </a:cubicBezTo>
                    <a:cubicBezTo>
                      <a:pt x="11" y="6"/>
                      <a:pt x="10" y="7"/>
                      <a:pt x="8" y="8"/>
                    </a:cubicBezTo>
                    <a:cubicBezTo>
                      <a:pt x="7" y="9"/>
                      <a:pt x="7" y="11"/>
                      <a:pt x="7" y="13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353"/>
              <p:cNvSpPr/>
              <p:nvPr/>
            </p:nvSpPr>
            <p:spPr bwMode="auto">
              <a:xfrm>
                <a:off x="7439026" y="87313"/>
                <a:ext cx="26988" cy="30163"/>
              </a:xfrm>
              <a:custGeom>
                <a:avLst/>
                <a:gdLst>
                  <a:gd name="T0" fmla="*/ 24 w 24"/>
                  <a:gd name="T1" fmla="*/ 0 h 26"/>
                  <a:gd name="T2" fmla="*/ 18 w 24"/>
                  <a:gd name="T3" fmla="*/ 11 h 26"/>
                  <a:gd name="T4" fmla="*/ 13 w 24"/>
                  <a:gd name="T5" fmla="*/ 20 h 26"/>
                  <a:gd name="T6" fmla="*/ 9 w 24"/>
                  <a:gd name="T7" fmla="*/ 24 h 26"/>
                  <a:gd name="T8" fmla="*/ 3 w 24"/>
                  <a:gd name="T9" fmla="*/ 26 h 26"/>
                  <a:gd name="T10" fmla="*/ 0 w 24"/>
                  <a:gd name="T11" fmla="*/ 26 h 26"/>
                  <a:gd name="T12" fmla="*/ 0 w 24"/>
                  <a:gd name="T13" fmla="*/ 20 h 26"/>
                  <a:gd name="T14" fmla="*/ 3 w 24"/>
                  <a:gd name="T15" fmla="*/ 20 h 26"/>
                  <a:gd name="T16" fmla="*/ 7 w 24"/>
                  <a:gd name="T17" fmla="*/ 18 h 26"/>
                  <a:gd name="T18" fmla="*/ 0 w 24"/>
                  <a:gd name="T19" fmla="*/ 0 h 26"/>
                  <a:gd name="T20" fmla="*/ 7 w 24"/>
                  <a:gd name="T21" fmla="*/ 0 h 26"/>
                  <a:gd name="T22" fmla="*/ 11 w 24"/>
                  <a:gd name="T23" fmla="*/ 11 h 26"/>
                  <a:gd name="T24" fmla="*/ 17 w 24"/>
                  <a:gd name="T25" fmla="*/ 0 h 26"/>
                  <a:gd name="T26" fmla="*/ 24 w 24"/>
                  <a:gd name="T2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2"/>
                      <a:pt x="11" y="23"/>
                      <a:pt x="9" y="24"/>
                    </a:cubicBezTo>
                    <a:cubicBezTo>
                      <a:pt x="7" y="25"/>
                      <a:pt x="5" y="26"/>
                      <a:pt x="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6" y="19"/>
                      <a:pt x="7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8"/>
                      <a:pt x="14" y="5"/>
                      <a:pt x="1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354"/>
              <p:cNvSpPr/>
              <p:nvPr/>
            </p:nvSpPr>
            <p:spPr bwMode="auto">
              <a:xfrm>
                <a:off x="7361238" y="157163"/>
                <a:ext cx="57150" cy="60325"/>
              </a:xfrm>
              <a:custGeom>
                <a:avLst/>
                <a:gdLst>
                  <a:gd name="T0" fmla="*/ 34 w 50"/>
                  <a:gd name="T1" fmla="*/ 0 h 53"/>
                  <a:gd name="T2" fmla="*/ 45 w 50"/>
                  <a:gd name="T3" fmla="*/ 5 h 53"/>
                  <a:gd name="T4" fmla="*/ 50 w 50"/>
                  <a:gd name="T5" fmla="*/ 16 h 53"/>
                  <a:gd name="T6" fmla="*/ 50 w 50"/>
                  <a:gd name="T7" fmla="*/ 17 h 53"/>
                  <a:gd name="T8" fmla="*/ 45 w 50"/>
                  <a:gd name="T9" fmla="*/ 29 h 53"/>
                  <a:gd name="T10" fmla="*/ 34 w 50"/>
                  <a:gd name="T11" fmla="*/ 33 h 53"/>
                  <a:gd name="T12" fmla="*/ 16 w 50"/>
                  <a:gd name="T13" fmla="*/ 33 h 53"/>
                  <a:gd name="T14" fmla="*/ 13 w 50"/>
                  <a:gd name="T15" fmla="*/ 34 h 53"/>
                  <a:gd name="T16" fmla="*/ 13 w 50"/>
                  <a:gd name="T17" fmla="*/ 40 h 53"/>
                  <a:gd name="T18" fmla="*/ 47 w 50"/>
                  <a:gd name="T19" fmla="*/ 40 h 53"/>
                  <a:gd name="T20" fmla="*/ 47 w 50"/>
                  <a:gd name="T21" fmla="*/ 53 h 53"/>
                  <a:gd name="T22" fmla="*/ 0 w 50"/>
                  <a:gd name="T23" fmla="*/ 53 h 53"/>
                  <a:gd name="T24" fmla="*/ 0 w 50"/>
                  <a:gd name="T25" fmla="*/ 32 h 53"/>
                  <a:gd name="T26" fmla="*/ 5 w 50"/>
                  <a:gd name="T27" fmla="*/ 23 h 53"/>
                  <a:gd name="T28" fmla="*/ 16 w 50"/>
                  <a:gd name="T29" fmla="*/ 20 h 53"/>
                  <a:gd name="T30" fmla="*/ 34 w 50"/>
                  <a:gd name="T31" fmla="*/ 20 h 53"/>
                  <a:gd name="T32" fmla="*/ 37 w 50"/>
                  <a:gd name="T33" fmla="*/ 17 h 53"/>
                  <a:gd name="T34" fmla="*/ 34 w 50"/>
                  <a:gd name="T35" fmla="*/ 14 h 53"/>
                  <a:gd name="T36" fmla="*/ 3 w 50"/>
                  <a:gd name="T37" fmla="*/ 14 h 53"/>
                  <a:gd name="T38" fmla="*/ 3 w 50"/>
                  <a:gd name="T39" fmla="*/ 0 h 53"/>
                  <a:gd name="T40" fmla="*/ 34 w 50"/>
                  <a:gd name="T4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3">
                    <a:moveTo>
                      <a:pt x="34" y="0"/>
                    </a:moveTo>
                    <a:cubicBezTo>
                      <a:pt x="38" y="0"/>
                      <a:pt x="42" y="2"/>
                      <a:pt x="45" y="5"/>
                    </a:cubicBezTo>
                    <a:cubicBezTo>
                      <a:pt x="48" y="8"/>
                      <a:pt x="50" y="12"/>
                      <a:pt x="50" y="16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22"/>
                      <a:pt x="48" y="25"/>
                      <a:pt x="45" y="29"/>
                    </a:cubicBezTo>
                    <a:cubicBezTo>
                      <a:pt x="42" y="32"/>
                      <a:pt x="38" y="33"/>
                      <a:pt x="34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4" y="33"/>
                      <a:pt x="13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28"/>
                      <a:pt x="2" y="25"/>
                      <a:pt x="5" y="23"/>
                    </a:cubicBezTo>
                    <a:cubicBezTo>
                      <a:pt x="8" y="21"/>
                      <a:pt x="12" y="20"/>
                      <a:pt x="16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19"/>
                      <a:pt x="37" y="17"/>
                    </a:cubicBezTo>
                    <a:cubicBezTo>
                      <a:pt x="37" y="15"/>
                      <a:pt x="36" y="14"/>
                      <a:pt x="3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7" name="Freeform 355"/>
              <p:cNvSpPr/>
              <p:nvPr/>
            </p:nvSpPr>
            <p:spPr bwMode="auto">
              <a:xfrm>
                <a:off x="7423151" y="157163"/>
                <a:ext cx="46038" cy="60325"/>
              </a:xfrm>
              <a:custGeom>
                <a:avLst/>
                <a:gdLst>
                  <a:gd name="T0" fmla="*/ 27 w 40"/>
                  <a:gd name="T1" fmla="*/ 0 h 53"/>
                  <a:gd name="T2" fmla="*/ 36 w 40"/>
                  <a:gd name="T3" fmla="*/ 4 h 53"/>
                  <a:gd name="T4" fmla="*/ 40 w 40"/>
                  <a:gd name="T5" fmla="*/ 12 h 53"/>
                  <a:gd name="T6" fmla="*/ 39 w 40"/>
                  <a:gd name="T7" fmla="*/ 18 h 53"/>
                  <a:gd name="T8" fmla="*/ 23 w 40"/>
                  <a:gd name="T9" fmla="*/ 53 h 53"/>
                  <a:gd name="T10" fmla="*/ 8 w 40"/>
                  <a:gd name="T11" fmla="*/ 53 h 53"/>
                  <a:gd name="T12" fmla="*/ 26 w 40"/>
                  <a:gd name="T13" fmla="*/ 14 h 53"/>
                  <a:gd name="T14" fmla="*/ 0 w 40"/>
                  <a:gd name="T15" fmla="*/ 14 h 53"/>
                  <a:gd name="T16" fmla="*/ 0 w 40"/>
                  <a:gd name="T17" fmla="*/ 0 h 53"/>
                  <a:gd name="T18" fmla="*/ 27 w 40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53">
                    <a:moveTo>
                      <a:pt x="27" y="0"/>
                    </a:moveTo>
                    <a:cubicBezTo>
                      <a:pt x="31" y="0"/>
                      <a:pt x="34" y="1"/>
                      <a:pt x="36" y="4"/>
                    </a:cubicBezTo>
                    <a:cubicBezTo>
                      <a:pt x="39" y="6"/>
                      <a:pt x="40" y="9"/>
                      <a:pt x="40" y="12"/>
                    </a:cubicBezTo>
                    <a:cubicBezTo>
                      <a:pt x="40" y="14"/>
                      <a:pt x="40" y="16"/>
                      <a:pt x="39" y="18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8" name="Rectangle 356"/>
              <p:cNvSpPr>
                <a:spLocks noChangeArrowheads="1"/>
              </p:cNvSpPr>
              <p:nvPr/>
            </p:nvSpPr>
            <p:spPr bwMode="auto">
              <a:xfrm>
                <a:off x="7659688" y="60326"/>
                <a:ext cx="415925" cy="7366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99" name="Rectangle 359"/>
              <p:cNvSpPr>
                <a:spLocks noChangeArrowheads="1"/>
              </p:cNvSpPr>
              <p:nvPr/>
            </p:nvSpPr>
            <p:spPr bwMode="auto">
              <a:xfrm>
                <a:off x="7718426" y="106363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Rectangle 360"/>
              <p:cNvSpPr>
                <a:spLocks noChangeArrowheads="1"/>
              </p:cNvSpPr>
              <p:nvPr/>
            </p:nvSpPr>
            <p:spPr bwMode="auto">
              <a:xfrm>
                <a:off x="7718426" y="161926"/>
                <a:ext cx="303213" cy="4921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Rectangle 361"/>
              <p:cNvSpPr>
                <a:spLocks noChangeArrowheads="1"/>
              </p:cNvSpPr>
              <p:nvPr/>
            </p:nvSpPr>
            <p:spPr bwMode="auto">
              <a:xfrm>
                <a:off x="7718426" y="225426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Rectangle 362"/>
              <p:cNvSpPr>
                <a:spLocks noChangeArrowheads="1"/>
              </p:cNvSpPr>
              <p:nvPr/>
            </p:nvSpPr>
            <p:spPr bwMode="auto">
              <a:xfrm>
                <a:off x="7718426" y="276226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Rectangle 363"/>
              <p:cNvSpPr>
                <a:spLocks noChangeArrowheads="1"/>
              </p:cNvSpPr>
              <p:nvPr/>
            </p:nvSpPr>
            <p:spPr bwMode="auto">
              <a:xfrm>
                <a:off x="7718426" y="385763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Rectangle 364"/>
              <p:cNvSpPr>
                <a:spLocks noChangeArrowheads="1"/>
              </p:cNvSpPr>
              <p:nvPr/>
            </p:nvSpPr>
            <p:spPr bwMode="auto">
              <a:xfrm>
                <a:off x="7718426" y="441326"/>
                <a:ext cx="303213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Rectangle 365"/>
              <p:cNvSpPr>
                <a:spLocks noChangeArrowheads="1"/>
              </p:cNvSpPr>
              <p:nvPr/>
            </p:nvSpPr>
            <p:spPr bwMode="auto">
              <a:xfrm>
                <a:off x="7718426" y="495301"/>
                <a:ext cx="303213" cy="5556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Rectangle 366"/>
              <p:cNvSpPr>
                <a:spLocks noChangeArrowheads="1"/>
              </p:cNvSpPr>
              <p:nvPr/>
            </p:nvSpPr>
            <p:spPr bwMode="auto">
              <a:xfrm>
                <a:off x="7718426" y="555626"/>
                <a:ext cx="303213" cy="539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367"/>
              <p:cNvSpPr/>
              <p:nvPr/>
            </p:nvSpPr>
            <p:spPr bwMode="auto">
              <a:xfrm>
                <a:off x="7991476" y="106363"/>
                <a:ext cx="30163" cy="50800"/>
              </a:xfrm>
              <a:custGeom>
                <a:avLst/>
                <a:gdLst>
                  <a:gd name="T0" fmla="*/ 19 w 19"/>
                  <a:gd name="T1" fmla="*/ 0 h 32"/>
                  <a:gd name="T2" fmla="*/ 0 w 19"/>
                  <a:gd name="T3" fmla="*/ 32 h 32"/>
                  <a:gd name="T4" fmla="*/ 19 w 19"/>
                  <a:gd name="T5" fmla="*/ 32 h 32"/>
                  <a:gd name="T6" fmla="*/ 19 w 19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2">
                    <a:moveTo>
                      <a:pt x="19" y="0"/>
                    </a:moveTo>
                    <a:lnTo>
                      <a:pt x="0" y="32"/>
                    </a:lnTo>
                    <a:lnTo>
                      <a:pt x="19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368"/>
              <p:cNvSpPr/>
              <p:nvPr/>
            </p:nvSpPr>
            <p:spPr bwMode="auto">
              <a:xfrm>
                <a:off x="7718426" y="555626"/>
                <a:ext cx="98425" cy="53975"/>
              </a:xfrm>
              <a:custGeom>
                <a:avLst/>
                <a:gdLst>
                  <a:gd name="T0" fmla="*/ 62 w 62"/>
                  <a:gd name="T1" fmla="*/ 0 h 34"/>
                  <a:gd name="T2" fmla="*/ 14 w 62"/>
                  <a:gd name="T3" fmla="*/ 0 h 34"/>
                  <a:gd name="T4" fmla="*/ 0 w 62"/>
                  <a:gd name="T5" fmla="*/ 14 h 34"/>
                  <a:gd name="T6" fmla="*/ 0 w 62"/>
                  <a:gd name="T7" fmla="*/ 34 h 34"/>
                  <a:gd name="T8" fmla="*/ 37 w 62"/>
                  <a:gd name="T9" fmla="*/ 34 h 34"/>
                  <a:gd name="T10" fmla="*/ 62 w 62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4">
                    <a:moveTo>
                      <a:pt x="62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34"/>
                    </a:lnTo>
                    <a:lnTo>
                      <a:pt x="37" y="3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369"/>
              <p:cNvSpPr/>
              <p:nvPr/>
            </p:nvSpPr>
            <p:spPr bwMode="auto">
              <a:xfrm>
                <a:off x="7970838" y="225426"/>
                <a:ext cx="50800" cy="41275"/>
              </a:xfrm>
              <a:custGeom>
                <a:avLst/>
                <a:gdLst>
                  <a:gd name="T0" fmla="*/ 32 w 32"/>
                  <a:gd name="T1" fmla="*/ 26 h 26"/>
                  <a:gd name="T2" fmla="*/ 32 w 32"/>
                  <a:gd name="T3" fmla="*/ 0 h 26"/>
                  <a:gd name="T4" fmla="*/ 24 w 32"/>
                  <a:gd name="T5" fmla="*/ 0 h 26"/>
                  <a:gd name="T6" fmla="*/ 0 w 32"/>
                  <a:gd name="T7" fmla="*/ 26 h 26"/>
                  <a:gd name="T8" fmla="*/ 32 w 3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6">
                    <a:moveTo>
                      <a:pt x="32" y="26"/>
                    </a:moveTo>
                    <a:lnTo>
                      <a:pt x="3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370"/>
              <p:cNvSpPr/>
              <p:nvPr/>
            </p:nvSpPr>
            <p:spPr bwMode="auto">
              <a:xfrm>
                <a:off x="7900988" y="225426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4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371"/>
              <p:cNvSpPr/>
              <p:nvPr/>
            </p:nvSpPr>
            <p:spPr bwMode="auto">
              <a:xfrm>
                <a:off x="7718426" y="495301"/>
                <a:ext cx="42863" cy="55563"/>
              </a:xfrm>
              <a:custGeom>
                <a:avLst/>
                <a:gdLst>
                  <a:gd name="T0" fmla="*/ 0 w 27"/>
                  <a:gd name="T1" fmla="*/ 0 h 35"/>
                  <a:gd name="T2" fmla="*/ 0 w 27"/>
                  <a:gd name="T3" fmla="*/ 35 h 35"/>
                  <a:gd name="T4" fmla="*/ 2 w 27"/>
                  <a:gd name="T5" fmla="*/ 35 h 35"/>
                  <a:gd name="T6" fmla="*/ 27 w 27"/>
                  <a:gd name="T7" fmla="*/ 0 h 35"/>
                  <a:gd name="T8" fmla="*/ 0 w 2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5">
                    <a:moveTo>
                      <a:pt x="0" y="0"/>
                    </a:moveTo>
                    <a:lnTo>
                      <a:pt x="0" y="35"/>
                    </a:lnTo>
                    <a:lnTo>
                      <a:pt x="2" y="35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372"/>
              <p:cNvSpPr/>
              <p:nvPr/>
            </p:nvSpPr>
            <p:spPr bwMode="auto">
              <a:xfrm>
                <a:off x="7947026" y="161926"/>
                <a:ext cx="74613" cy="49213"/>
              </a:xfrm>
              <a:custGeom>
                <a:avLst/>
                <a:gdLst>
                  <a:gd name="T0" fmla="*/ 28 w 47"/>
                  <a:gd name="T1" fmla="*/ 31 h 31"/>
                  <a:gd name="T2" fmla="*/ 47 w 47"/>
                  <a:gd name="T3" fmla="*/ 0 h 31"/>
                  <a:gd name="T4" fmla="*/ 47 w 47"/>
                  <a:gd name="T5" fmla="*/ 0 h 31"/>
                  <a:gd name="T6" fmla="*/ 25 w 47"/>
                  <a:gd name="T7" fmla="*/ 0 h 31"/>
                  <a:gd name="T8" fmla="*/ 0 w 47"/>
                  <a:gd name="T9" fmla="*/ 31 h 31"/>
                  <a:gd name="T10" fmla="*/ 28 w 47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1">
                    <a:moveTo>
                      <a:pt x="28" y="31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373"/>
              <p:cNvSpPr/>
              <p:nvPr/>
            </p:nvSpPr>
            <p:spPr bwMode="auto">
              <a:xfrm>
                <a:off x="8016876" y="193676"/>
                <a:ext cx="4763" cy="17463"/>
              </a:xfrm>
              <a:custGeom>
                <a:avLst/>
                <a:gdLst>
                  <a:gd name="T0" fmla="*/ 3 w 3"/>
                  <a:gd name="T1" fmla="*/ 0 h 11"/>
                  <a:gd name="T2" fmla="*/ 0 w 3"/>
                  <a:gd name="T3" fmla="*/ 11 h 11"/>
                  <a:gd name="T4" fmla="*/ 3 w 3"/>
                  <a:gd name="T5" fmla="*/ 11 h 11"/>
                  <a:gd name="T6" fmla="*/ 3 w 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0" y="11"/>
                    </a:lnTo>
                    <a:lnTo>
                      <a:pt x="3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374"/>
              <p:cNvSpPr/>
              <p:nvPr/>
            </p:nvSpPr>
            <p:spPr bwMode="auto">
              <a:xfrm>
                <a:off x="7793038" y="441326"/>
                <a:ext cx="115888" cy="44450"/>
              </a:xfrm>
              <a:custGeom>
                <a:avLst/>
                <a:gdLst>
                  <a:gd name="T0" fmla="*/ 25 w 73"/>
                  <a:gd name="T1" fmla="*/ 0 h 28"/>
                  <a:gd name="T2" fmla="*/ 0 w 73"/>
                  <a:gd name="T3" fmla="*/ 28 h 28"/>
                  <a:gd name="T4" fmla="*/ 48 w 73"/>
                  <a:gd name="T5" fmla="*/ 28 h 28"/>
                  <a:gd name="T6" fmla="*/ 73 w 73"/>
                  <a:gd name="T7" fmla="*/ 0 h 28"/>
                  <a:gd name="T8" fmla="*/ 25 w 7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8">
                    <a:moveTo>
                      <a:pt x="25" y="0"/>
                    </a:moveTo>
                    <a:lnTo>
                      <a:pt x="0" y="28"/>
                    </a:lnTo>
                    <a:lnTo>
                      <a:pt x="48" y="28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75"/>
              <p:cNvSpPr/>
              <p:nvPr/>
            </p:nvSpPr>
            <p:spPr bwMode="auto">
              <a:xfrm>
                <a:off x="7837488" y="385763"/>
                <a:ext cx="115888" cy="41275"/>
              </a:xfrm>
              <a:custGeom>
                <a:avLst/>
                <a:gdLst>
                  <a:gd name="T0" fmla="*/ 26 w 73"/>
                  <a:gd name="T1" fmla="*/ 0 h 26"/>
                  <a:gd name="T2" fmla="*/ 0 w 73"/>
                  <a:gd name="T3" fmla="*/ 26 h 26"/>
                  <a:gd name="T4" fmla="*/ 49 w 73"/>
                  <a:gd name="T5" fmla="*/ 26 h 26"/>
                  <a:gd name="T6" fmla="*/ 73 w 73"/>
                  <a:gd name="T7" fmla="*/ 0 h 26"/>
                  <a:gd name="T8" fmla="*/ 26 w 7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6">
                    <a:moveTo>
                      <a:pt x="26" y="0"/>
                    </a:moveTo>
                    <a:lnTo>
                      <a:pt x="0" y="26"/>
                    </a:lnTo>
                    <a:lnTo>
                      <a:pt x="49" y="26"/>
                    </a:lnTo>
                    <a:lnTo>
                      <a:pt x="73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76"/>
              <p:cNvSpPr/>
              <p:nvPr/>
            </p:nvSpPr>
            <p:spPr bwMode="auto">
              <a:xfrm>
                <a:off x="7923213" y="276226"/>
                <a:ext cx="98425" cy="50800"/>
              </a:xfrm>
              <a:custGeom>
                <a:avLst/>
                <a:gdLst>
                  <a:gd name="T0" fmla="*/ 62 w 62"/>
                  <a:gd name="T1" fmla="*/ 0 h 32"/>
                  <a:gd name="T2" fmla="*/ 26 w 62"/>
                  <a:gd name="T3" fmla="*/ 0 h 32"/>
                  <a:gd name="T4" fmla="*/ 0 w 62"/>
                  <a:gd name="T5" fmla="*/ 32 h 32"/>
                  <a:gd name="T6" fmla="*/ 49 w 62"/>
                  <a:gd name="T7" fmla="*/ 32 h 32"/>
                  <a:gd name="T8" fmla="*/ 62 w 62"/>
                  <a:gd name="T9" fmla="*/ 8 h 32"/>
                  <a:gd name="T10" fmla="*/ 62 w 6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2">
                    <a:moveTo>
                      <a:pt x="62" y="0"/>
                    </a:moveTo>
                    <a:lnTo>
                      <a:pt x="26" y="0"/>
                    </a:lnTo>
                    <a:lnTo>
                      <a:pt x="0" y="32"/>
                    </a:lnTo>
                    <a:lnTo>
                      <a:pt x="49" y="32"/>
                    </a:lnTo>
                    <a:lnTo>
                      <a:pt x="6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77"/>
              <p:cNvSpPr/>
              <p:nvPr/>
            </p:nvSpPr>
            <p:spPr bwMode="auto">
              <a:xfrm>
                <a:off x="7747001" y="495301"/>
                <a:ext cx="115888" cy="55563"/>
              </a:xfrm>
              <a:custGeom>
                <a:avLst/>
                <a:gdLst>
                  <a:gd name="T0" fmla="*/ 25 w 73"/>
                  <a:gd name="T1" fmla="*/ 0 h 35"/>
                  <a:gd name="T2" fmla="*/ 0 w 73"/>
                  <a:gd name="T3" fmla="*/ 35 h 35"/>
                  <a:gd name="T4" fmla="*/ 48 w 73"/>
                  <a:gd name="T5" fmla="*/ 35 h 35"/>
                  <a:gd name="T6" fmla="*/ 73 w 73"/>
                  <a:gd name="T7" fmla="*/ 0 h 35"/>
                  <a:gd name="T8" fmla="*/ 25 w 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35">
                    <a:moveTo>
                      <a:pt x="25" y="0"/>
                    </a:moveTo>
                    <a:lnTo>
                      <a:pt x="0" y="35"/>
                    </a:lnTo>
                    <a:lnTo>
                      <a:pt x="48" y="35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78"/>
              <p:cNvSpPr/>
              <p:nvPr/>
            </p:nvSpPr>
            <p:spPr bwMode="auto">
              <a:xfrm>
                <a:off x="7769226" y="385763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5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79"/>
              <p:cNvSpPr/>
              <p:nvPr/>
            </p:nvSpPr>
            <p:spPr bwMode="auto">
              <a:xfrm>
                <a:off x="7853363" y="276226"/>
                <a:ext cx="84138" cy="50800"/>
              </a:xfrm>
              <a:custGeom>
                <a:avLst/>
                <a:gdLst>
                  <a:gd name="T0" fmla="*/ 28 w 53"/>
                  <a:gd name="T1" fmla="*/ 32 h 32"/>
                  <a:gd name="T2" fmla="*/ 53 w 53"/>
                  <a:gd name="T3" fmla="*/ 0 h 32"/>
                  <a:gd name="T4" fmla="*/ 26 w 53"/>
                  <a:gd name="T5" fmla="*/ 0 h 32"/>
                  <a:gd name="T6" fmla="*/ 0 w 53"/>
                  <a:gd name="T7" fmla="*/ 32 h 32"/>
                  <a:gd name="T8" fmla="*/ 28 w 5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2">
                    <a:moveTo>
                      <a:pt x="28" y="32"/>
                    </a:moveTo>
                    <a:lnTo>
                      <a:pt x="53" y="0"/>
                    </a:lnTo>
                    <a:lnTo>
                      <a:pt x="26" y="0"/>
                    </a:lnTo>
                    <a:lnTo>
                      <a:pt x="0" y="32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380"/>
              <p:cNvSpPr/>
              <p:nvPr/>
            </p:nvSpPr>
            <p:spPr bwMode="auto">
              <a:xfrm>
                <a:off x="7724776" y="441326"/>
                <a:ext cx="82550" cy="44450"/>
              </a:xfrm>
              <a:custGeom>
                <a:avLst/>
                <a:gdLst>
                  <a:gd name="T0" fmla="*/ 27 w 52"/>
                  <a:gd name="T1" fmla="*/ 28 h 28"/>
                  <a:gd name="T2" fmla="*/ 52 w 52"/>
                  <a:gd name="T3" fmla="*/ 0 h 28"/>
                  <a:gd name="T4" fmla="*/ 25 w 52"/>
                  <a:gd name="T5" fmla="*/ 0 h 28"/>
                  <a:gd name="T6" fmla="*/ 0 w 52"/>
                  <a:gd name="T7" fmla="*/ 28 h 28"/>
                  <a:gd name="T8" fmla="*/ 27 w 5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8">
                    <a:moveTo>
                      <a:pt x="27" y="28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8"/>
                    </a:ln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381"/>
              <p:cNvSpPr>
                <a:spLocks noEditPoints="1"/>
              </p:cNvSpPr>
              <p:nvPr/>
            </p:nvSpPr>
            <p:spPr bwMode="auto">
              <a:xfrm>
                <a:off x="7773988" y="660401"/>
                <a:ext cx="177800" cy="136525"/>
              </a:xfrm>
              <a:custGeom>
                <a:avLst/>
                <a:gdLst>
                  <a:gd name="T0" fmla="*/ 55 w 112"/>
                  <a:gd name="T1" fmla="*/ 86 h 86"/>
                  <a:gd name="T2" fmla="*/ 0 w 112"/>
                  <a:gd name="T3" fmla="*/ 86 h 86"/>
                  <a:gd name="T4" fmla="*/ 0 w 112"/>
                  <a:gd name="T5" fmla="*/ 0 h 86"/>
                  <a:gd name="T6" fmla="*/ 55 w 112"/>
                  <a:gd name="T7" fmla="*/ 0 h 86"/>
                  <a:gd name="T8" fmla="*/ 55 w 112"/>
                  <a:gd name="T9" fmla="*/ 86 h 86"/>
                  <a:gd name="T10" fmla="*/ 112 w 112"/>
                  <a:gd name="T11" fmla="*/ 0 h 86"/>
                  <a:gd name="T12" fmla="*/ 63 w 112"/>
                  <a:gd name="T13" fmla="*/ 0 h 86"/>
                  <a:gd name="T14" fmla="*/ 63 w 112"/>
                  <a:gd name="T15" fmla="*/ 86 h 86"/>
                  <a:gd name="T16" fmla="*/ 112 w 112"/>
                  <a:gd name="T17" fmla="*/ 86 h 86"/>
                  <a:gd name="T18" fmla="*/ 112 w 112"/>
                  <a:gd name="T1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86">
                    <a:moveTo>
                      <a:pt x="5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86"/>
                    </a:lnTo>
                    <a:close/>
                    <a:moveTo>
                      <a:pt x="112" y="0"/>
                    </a:moveTo>
                    <a:lnTo>
                      <a:pt x="63" y="0"/>
                    </a:lnTo>
                    <a:lnTo>
                      <a:pt x="63" y="86"/>
                    </a:lnTo>
                    <a:lnTo>
                      <a:pt x="112" y="8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382"/>
              <p:cNvSpPr/>
              <p:nvPr/>
            </p:nvSpPr>
            <p:spPr bwMode="auto">
              <a:xfrm>
                <a:off x="7834313" y="758826"/>
                <a:ext cx="26988" cy="38100"/>
              </a:xfrm>
              <a:custGeom>
                <a:avLst/>
                <a:gdLst>
                  <a:gd name="T0" fmla="*/ 17 w 17"/>
                  <a:gd name="T1" fmla="*/ 12 h 24"/>
                  <a:gd name="T2" fmla="*/ 17 w 17"/>
                  <a:gd name="T3" fmla="*/ 0 h 24"/>
                  <a:gd name="T4" fmla="*/ 0 w 17"/>
                  <a:gd name="T5" fmla="*/ 24 h 24"/>
                  <a:gd name="T6" fmla="*/ 10 w 17"/>
                  <a:gd name="T7" fmla="*/ 24 h 24"/>
                  <a:gd name="T8" fmla="*/ 17 w 1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4">
                    <a:moveTo>
                      <a:pt x="17" y="12"/>
                    </a:moveTo>
                    <a:lnTo>
                      <a:pt x="17" y="0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383"/>
              <p:cNvSpPr/>
              <p:nvPr/>
            </p:nvSpPr>
            <p:spPr bwMode="auto">
              <a:xfrm>
                <a:off x="7773988" y="660401"/>
                <a:ext cx="87313" cy="136525"/>
              </a:xfrm>
              <a:custGeom>
                <a:avLst/>
                <a:gdLst>
                  <a:gd name="T0" fmla="*/ 55 w 55"/>
                  <a:gd name="T1" fmla="*/ 0 h 86"/>
                  <a:gd name="T2" fmla="*/ 51 w 55"/>
                  <a:gd name="T3" fmla="*/ 0 h 86"/>
                  <a:gd name="T4" fmla="*/ 0 w 55"/>
                  <a:gd name="T5" fmla="*/ 62 h 86"/>
                  <a:gd name="T6" fmla="*/ 0 w 55"/>
                  <a:gd name="T7" fmla="*/ 86 h 86"/>
                  <a:gd name="T8" fmla="*/ 32 w 55"/>
                  <a:gd name="T9" fmla="*/ 86 h 86"/>
                  <a:gd name="T10" fmla="*/ 55 w 55"/>
                  <a:gd name="T11" fmla="*/ 55 h 86"/>
                  <a:gd name="T12" fmla="*/ 55 w 55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86">
                    <a:moveTo>
                      <a:pt x="55" y="0"/>
                    </a:moveTo>
                    <a:lnTo>
                      <a:pt x="51" y="0"/>
                    </a:lnTo>
                    <a:lnTo>
                      <a:pt x="0" y="62"/>
                    </a:lnTo>
                    <a:lnTo>
                      <a:pt x="0" y="86"/>
                    </a:lnTo>
                    <a:lnTo>
                      <a:pt x="32" y="86"/>
                    </a:lnTo>
                    <a:lnTo>
                      <a:pt x="55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384"/>
              <p:cNvSpPr/>
              <p:nvPr/>
            </p:nvSpPr>
            <p:spPr bwMode="auto">
              <a:xfrm>
                <a:off x="7874001" y="660401"/>
                <a:ext cx="57150" cy="74613"/>
              </a:xfrm>
              <a:custGeom>
                <a:avLst/>
                <a:gdLst>
                  <a:gd name="T0" fmla="*/ 0 w 36"/>
                  <a:gd name="T1" fmla="*/ 47 h 47"/>
                  <a:gd name="T2" fmla="*/ 36 w 36"/>
                  <a:gd name="T3" fmla="*/ 0 h 47"/>
                  <a:gd name="T4" fmla="*/ 0 w 36"/>
                  <a:gd name="T5" fmla="*/ 0 h 47"/>
                  <a:gd name="T6" fmla="*/ 0 w 36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7">
                    <a:moveTo>
                      <a:pt x="0" y="4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385"/>
              <p:cNvSpPr/>
              <p:nvPr/>
            </p:nvSpPr>
            <p:spPr bwMode="auto">
              <a:xfrm>
                <a:off x="7874001" y="660401"/>
                <a:ext cx="80963" cy="104775"/>
              </a:xfrm>
              <a:custGeom>
                <a:avLst/>
                <a:gdLst>
                  <a:gd name="T0" fmla="*/ 42 w 51"/>
                  <a:gd name="T1" fmla="*/ 0 h 66"/>
                  <a:gd name="T2" fmla="*/ 0 w 51"/>
                  <a:gd name="T3" fmla="*/ 55 h 66"/>
                  <a:gd name="T4" fmla="*/ 0 w 51"/>
                  <a:gd name="T5" fmla="*/ 66 h 66"/>
                  <a:gd name="T6" fmla="*/ 51 w 51"/>
                  <a:gd name="T7" fmla="*/ 0 h 66"/>
                  <a:gd name="T8" fmla="*/ 42 w 51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2" y="0"/>
                    </a:moveTo>
                    <a:lnTo>
                      <a:pt x="0" y="55"/>
                    </a:lnTo>
                    <a:lnTo>
                      <a:pt x="0" y="66"/>
                    </a:lnTo>
                    <a:lnTo>
                      <a:pt x="51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Rectangle 386"/>
              <p:cNvSpPr>
                <a:spLocks noChangeArrowheads="1"/>
              </p:cNvSpPr>
              <p:nvPr/>
            </p:nvSpPr>
            <p:spPr bwMode="auto">
              <a:xfrm>
                <a:off x="7316788" y="403226"/>
                <a:ext cx="315913" cy="3937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27" name="Rectangle 388"/>
              <p:cNvSpPr>
                <a:spLocks noChangeArrowheads="1"/>
              </p:cNvSpPr>
              <p:nvPr/>
            </p:nvSpPr>
            <p:spPr bwMode="auto">
              <a:xfrm>
                <a:off x="7348538" y="431801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Rectangle 389"/>
              <p:cNvSpPr>
                <a:spLocks noChangeArrowheads="1"/>
              </p:cNvSpPr>
              <p:nvPr/>
            </p:nvSpPr>
            <p:spPr bwMode="auto">
              <a:xfrm>
                <a:off x="7348538" y="485776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Rectangle 390"/>
              <p:cNvSpPr>
                <a:spLocks noChangeArrowheads="1"/>
              </p:cNvSpPr>
              <p:nvPr/>
            </p:nvSpPr>
            <p:spPr bwMode="auto">
              <a:xfrm>
                <a:off x="7348538" y="541338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Rectangle 391"/>
              <p:cNvSpPr>
                <a:spLocks noChangeArrowheads="1"/>
              </p:cNvSpPr>
              <p:nvPr/>
            </p:nvSpPr>
            <p:spPr bwMode="auto">
              <a:xfrm>
                <a:off x="7348538" y="592138"/>
                <a:ext cx="255588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Rectangle 392"/>
              <p:cNvSpPr>
                <a:spLocks noChangeArrowheads="1"/>
              </p:cNvSpPr>
              <p:nvPr/>
            </p:nvSpPr>
            <p:spPr bwMode="auto">
              <a:xfrm>
                <a:off x="7348538" y="641351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Rectangle 393"/>
              <p:cNvSpPr>
                <a:spLocks noChangeArrowheads="1"/>
              </p:cNvSpPr>
              <p:nvPr/>
            </p:nvSpPr>
            <p:spPr bwMode="auto">
              <a:xfrm>
                <a:off x="7348538" y="696913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394"/>
              <p:cNvSpPr/>
              <p:nvPr/>
            </p:nvSpPr>
            <p:spPr bwMode="auto">
              <a:xfrm>
                <a:off x="7596188" y="460376"/>
                <a:ext cx="7938" cy="12700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8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8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395"/>
              <p:cNvSpPr/>
              <p:nvPr/>
            </p:nvSpPr>
            <p:spPr bwMode="auto">
              <a:xfrm>
                <a:off x="7554913" y="485776"/>
                <a:ext cx="49213" cy="46038"/>
              </a:xfrm>
              <a:custGeom>
                <a:avLst/>
                <a:gdLst>
                  <a:gd name="T0" fmla="*/ 21 w 31"/>
                  <a:gd name="T1" fmla="*/ 0 h 29"/>
                  <a:gd name="T2" fmla="*/ 0 w 31"/>
                  <a:gd name="T3" fmla="*/ 29 h 29"/>
                  <a:gd name="T4" fmla="*/ 13 w 31"/>
                  <a:gd name="T5" fmla="*/ 29 h 29"/>
                  <a:gd name="T6" fmla="*/ 31 w 31"/>
                  <a:gd name="T7" fmla="*/ 2 h 29"/>
                  <a:gd name="T8" fmla="*/ 31 w 31"/>
                  <a:gd name="T9" fmla="*/ 0 h 29"/>
                  <a:gd name="T10" fmla="*/ 21 w 31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21" y="0"/>
                    </a:moveTo>
                    <a:lnTo>
                      <a:pt x="0" y="29"/>
                    </a:lnTo>
                    <a:lnTo>
                      <a:pt x="13" y="29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396"/>
              <p:cNvSpPr/>
              <p:nvPr/>
            </p:nvSpPr>
            <p:spPr bwMode="auto">
              <a:xfrm>
                <a:off x="7513638" y="541338"/>
                <a:ext cx="55563" cy="41275"/>
              </a:xfrm>
              <a:custGeom>
                <a:avLst/>
                <a:gdLst>
                  <a:gd name="T0" fmla="*/ 0 w 35"/>
                  <a:gd name="T1" fmla="*/ 26 h 26"/>
                  <a:gd name="T2" fmla="*/ 14 w 35"/>
                  <a:gd name="T3" fmla="*/ 26 h 26"/>
                  <a:gd name="T4" fmla="*/ 35 w 35"/>
                  <a:gd name="T5" fmla="*/ 0 h 26"/>
                  <a:gd name="T6" fmla="*/ 21 w 35"/>
                  <a:gd name="T7" fmla="*/ 0 h 26"/>
                  <a:gd name="T8" fmla="*/ 0 w 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5" y="0"/>
                    </a:lnTo>
                    <a:lnTo>
                      <a:pt x="21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397"/>
              <p:cNvSpPr/>
              <p:nvPr/>
            </p:nvSpPr>
            <p:spPr bwMode="auto">
              <a:xfrm>
                <a:off x="7472363" y="592138"/>
                <a:ext cx="57150" cy="44450"/>
              </a:xfrm>
              <a:custGeom>
                <a:avLst/>
                <a:gdLst>
                  <a:gd name="T0" fmla="*/ 0 w 36"/>
                  <a:gd name="T1" fmla="*/ 28 h 28"/>
                  <a:gd name="T2" fmla="*/ 14 w 36"/>
                  <a:gd name="T3" fmla="*/ 28 h 28"/>
                  <a:gd name="T4" fmla="*/ 36 w 36"/>
                  <a:gd name="T5" fmla="*/ 0 h 28"/>
                  <a:gd name="T6" fmla="*/ 22 w 36"/>
                  <a:gd name="T7" fmla="*/ 0 h 28"/>
                  <a:gd name="T8" fmla="*/ 0 w 3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0" y="28"/>
                    </a:moveTo>
                    <a:lnTo>
                      <a:pt x="14" y="28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398"/>
              <p:cNvSpPr/>
              <p:nvPr/>
            </p:nvSpPr>
            <p:spPr bwMode="auto">
              <a:xfrm>
                <a:off x="7431088" y="641351"/>
                <a:ext cx="57150" cy="46038"/>
              </a:xfrm>
              <a:custGeom>
                <a:avLst/>
                <a:gdLst>
                  <a:gd name="T0" fmla="*/ 0 w 36"/>
                  <a:gd name="T1" fmla="*/ 29 h 29"/>
                  <a:gd name="T2" fmla="*/ 14 w 36"/>
                  <a:gd name="T3" fmla="*/ 29 h 29"/>
                  <a:gd name="T4" fmla="*/ 36 w 36"/>
                  <a:gd name="T5" fmla="*/ 0 h 29"/>
                  <a:gd name="T6" fmla="*/ 22 w 36"/>
                  <a:gd name="T7" fmla="*/ 0 h 29"/>
                  <a:gd name="T8" fmla="*/ 0 w 3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9">
                    <a:moveTo>
                      <a:pt x="0" y="29"/>
                    </a:moveTo>
                    <a:lnTo>
                      <a:pt x="14" y="29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399"/>
              <p:cNvSpPr/>
              <p:nvPr/>
            </p:nvSpPr>
            <p:spPr bwMode="auto">
              <a:xfrm>
                <a:off x="7389813" y="696913"/>
                <a:ext cx="57150" cy="41275"/>
              </a:xfrm>
              <a:custGeom>
                <a:avLst/>
                <a:gdLst>
                  <a:gd name="T0" fmla="*/ 0 w 36"/>
                  <a:gd name="T1" fmla="*/ 26 h 26"/>
                  <a:gd name="T2" fmla="*/ 14 w 36"/>
                  <a:gd name="T3" fmla="*/ 26 h 26"/>
                  <a:gd name="T4" fmla="*/ 36 w 36"/>
                  <a:gd name="T5" fmla="*/ 0 h 26"/>
                  <a:gd name="T6" fmla="*/ 22 w 36"/>
                  <a:gd name="T7" fmla="*/ 0 h 26"/>
                  <a:gd name="T8" fmla="*/ 0 w 3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400"/>
              <p:cNvSpPr/>
              <p:nvPr/>
            </p:nvSpPr>
            <p:spPr bwMode="auto">
              <a:xfrm>
                <a:off x="7515226" y="431801"/>
                <a:ext cx="88900" cy="41275"/>
              </a:xfrm>
              <a:custGeom>
                <a:avLst/>
                <a:gdLst>
                  <a:gd name="T0" fmla="*/ 56 w 56"/>
                  <a:gd name="T1" fmla="*/ 6 h 26"/>
                  <a:gd name="T2" fmla="*/ 56 w 56"/>
                  <a:gd name="T3" fmla="*/ 0 h 26"/>
                  <a:gd name="T4" fmla="*/ 21 w 56"/>
                  <a:gd name="T5" fmla="*/ 0 h 26"/>
                  <a:gd name="T6" fmla="*/ 0 w 56"/>
                  <a:gd name="T7" fmla="*/ 26 h 26"/>
                  <a:gd name="T8" fmla="*/ 41 w 56"/>
                  <a:gd name="T9" fmla="*/ 26 h 26"/>
                  <a:gd name="T10" fmla="*/ 56 w 56"/>
                  <a:gd name="T1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6">
                    <a:moveTo>
                      <a:pt x="56" y="6"/>
                    </a:moveTo>
                    <a:lnTo>
                      <a:pt x="56" y="0"/>
                    </a:ln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401"/>
              <p:cNvSpPr/>
              <p:nvPr/>
            </p:nvSpPr>
            <p:spPr bwMode="auto">
              <a:xfrm>
                <a:off x="7473951" y="485776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1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1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402"/>
              <p:cNvSpPr/>
              <p:nvPr/>
            </p:nvSpPr>
            <p:spPr bwMode="auto">
              <a:xfrm>
                <a:off x="7432676" y="541338"/>
                <a:ext cx="100013" cy="41275"/>
              </a:xfrm>
              <a:custGeom>
                <a:avLst/>
                <a:gdLst>
                  <a:gd name="T0" fmla="*/ 63 w 63"/>
                  <a:gd name="T1" fmla="*/ 0 h 26"/>
                  <a:gd name="T2" fmla="*/ 21 w 63"/>
                  <a:gd name="T3" fmla="*/ 0 h 26"/>
                  <a:gd name="T4" fmla="*/ 0 w 63"/>
                  <a:gd name="T5" fmla="*/ 26 h 26"/>
                  <a:gd name="T6" fmla="*/ 41 w 63"/>
                  <a:gd name="T7" fmla="*/ 26 h 26"/>
                  <a:gd name="T8" fmla="*/ 63 w 6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6">
                    <a:moveTo>
                      <a:pt x="63" y="0"/>
                    </a:move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403"/>
              <p:cNvSpPr/>
              <p:nvPr/>
            </p:nvSpPr>
            <p:spPr bwMode="auto">
              <a:xfrm>
                <a:off x="7391401" y="592138"/>
                <a:ext cx="100013" cy="44450"/>
              </a:xfrm>
              <a:custGeom>
                <a:avLst/>
                <a:gdLst>
                  <a:gd name="T0" fmla="*/ 63 w 63"/>
                  <a:gd name="T1" fmla="*/ 0 h 28"/>
                  <a:gd name="T2" fmla="*/ 21 w 63"/>
                  <a:gd name="T3" fmla="*/ 0 h 28"/>
                  <a:gd name="T4" fmla="*/ 0 w 63"/>
                  <a:gd name="T5" fmla="*/ 28 h 28"/>
                  <a:gd name="T6" fmla="*/ 42 w 63"/>
                  <a:gd name="T7" fmla="*/ 28 h 28"/>
                  <a:gd name="T8" fmla="*/ 63 w 6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8">
                    <a:moveTo>
                      <a:pt x="63" y="0"/>
                    </a:moveTo>
                    <a:lnTo>
                      <a:pt x="21" y="0"/>
                    </a:lnTo>
                    <a:lnTo>
                      <a:pt x="0" y="28"/>
                    </a:lnTo>
                    <a:lnTo>
                      <a:pt x="42" y="28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404"/>
              <p:cNvSpPr/>
              <p:nvPr/>
            </p:nvSpPr>
            <p:spPr bwMode="auto">
              <a:xfrm>
                <a:off x="7350126" y="641351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2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2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405"/>
              <p:cNvSpPr/>
              <p:nvPr/>
            </p:nvSpPr>
            <p:spPr bwMode="auto">
              <a:xfrm>
                <a:off x="7348538" y="696913"/>
                <a:ext cx="60325" cy="41275"/>
              </a:xfrm>
              <a:custGeom>
                <a:avLst/>
                <a:gdLst>
                  <a:gd name="T0" fmla="*/ 0 w 38"/>
                  <a:gd name="T1" fmla="*/ 0 h 26"/>
                  <a:gd name="T2" fmla="*/ 0 w 38"/>
                  <a:gd name="T3" fmla="*/ 26 h 26"/>
                  <a:gd name="T4" fmla="*/ 17 w 38"/>
                  <a:gd name="T5" fmla="*/ 26 h 26"/>
                  <a:gd name="T6" fmla="*/ 38 w 38"/>
                  <a:gd name="T7" fmla="*/ 0 h 26"/>
                  <a:gd name="T8" fmla="*/ 0 w 3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0" y="0"/>
                    </a:moveTo>
                    <a:lnTo>
                      <a:pt x="0" y="26"/>
                    </a:lnTo>
                    <a:lnTo>
                      <a:pt x="17" y="2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407"/>
              <p:cNvSpPr/>
              <p:nvPr/>
            </p:nvSpPr>
            <p:spPr bwMode="auto">
              <a:xfrm>
                <a:off x="7597776" y="68263"/>
                <a:ext cx="36513" cy="41275"/>
              </a:xfrm>
              <a:custGeom>
                <a:avLst/>
                <a:gdLst>
                  <a:gd name="T0" fmla="*/ 17 w 23"/>
                  <a:gd name="T1" fmla="*/ 10 h 26"/>
                  <a:gd name="T2" fmla="*/ 17 w 23"/>
                  <a:gd name="T3" fmla="*/ 0 h 26"/>
                  <a:gd name="T4" fmla="*/ 23 w 23"/>
                  <a:gd name="T5" fmla="*/ 0 h 26"/>
                  <a:gd name="T6" fmla="*/ 23 w 23"/>
                  <a:gd name="T7" fmla="*/ 26 h 26"/>
                  <a:gd name="T8" fmla="*/ 17 w 23"/>
                  <a:gd name="T9" fmla="*/ 26 h 26"/>
                  <a:gd name="T10" fmla="*/ 17 w 23"/>
                  <a:gd name="T11" fmla="*/ 16 h 26"/>
                  <a:gd name="T12" fmla="*/ 7 w 23"/>
                  <a:gd name="T13" fmla="*/ 16 h 26"/>
                  <a:gd name="T14" fmla="*/ 7 w 23"/>
                  <a:gd name="T15" fmla="*/ 26 h 26"/>
                  <a:gd name="T16" fmla="*/ 0 w 23"/>
                  <a:gd name="T17" fmla="*/ 26 h 26"/>
                  <a:gd name="T18" fmla="*/ 0 w 23"/>
                  <a:gd name="T19" fmla="*/ 0 h 26"/>
                  <a:gd name="T20" fmla="*/ 7 w 23"/>
                  <a:gd name="T21" fmla="*/ 0 h 26"/>
                  <a:gd name="T22" fmla="*/ 7 w 23"/>
                  <a:gd name="T23" fmla="*/ 10 h 26"/>
                  <a:gd name="T24" fmla="*/ 17 w 23"/>
                  <a:gd name="T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6">
                    <a:moveTo>
                      <a:pt x="17" y="10"/>
                    </a:moveTo>
                    <a:lnTo>
                      <a:pt x="17" y="0"/>
                    </a:lnTo>
                    <a:lnTo>
                      <a:pt x="23" y="0"/>
                    </a:lnTo>
                    <a:lnTo>
                      <a:pt x="23" y="26"/>
                    </a:lnTo>
                    <a:lnTo>
                      <a:pt x="17" y="26"/>
                    </a:lnTo>
                    <a:lnTo>
                      <a:pt x="17" y="16"/>
                    </a:lnTo>
                    <a:lnTo>
                      <a:pt x="7" y="16"/>
                    </a:lnTo>
                    <a:lnTo>
                      <a:pt x="7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0"/>
                    </a:lnTo>
                    <a:lnTo>
                      <a:pt x="17" y="1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6" name="Freeform 408"/>
              <p:cNvSpPr>
                <a:spLocks noEditPoints="1"/>
              </p:cNvSpPr>
              <p:nvPr/>
            </p:nvSpPr>
            <p:spPr bwMode="auto">
              <a:xfrm>
                <a:off x="7596188" y="131763"/>
                <a:ext cx="41275" cy="44450"/>
              </a:xfrm>
              <a:custGeom>
                <a:avLst/>
                <a:gdLst>
                  <a:gd name="T0" fmla="*/ 32 w 37"/>
                  <a:gd name="T1" fmla="*/ 6 h 39"/>
                  <a:gd name="T2" fmla="*/ 37 w 37"/>
                  <a:gd name="T3" fmla="*/ 20 h 39"/>
                  <a:gd name="T4" fmla="*/ 32 w 37"/>
                  <a:gd name="T5" fmla="*/ 33 h 39"/>
                  <a:gd name="T6" fmla="*/ 18 w 37"/>
                  <a:gd name="T7" fmla="*/ 39 h 39"/>
                  <a:gd name="T8" fmla="*/ 5 w 37"/>
                  <a:gd name="T9" fmla="*/ 33 h 39"/>
                  <a:gd name="T10" fmla="*/ 0 w 37"/>
                  <a:gd name="T11" fmla="*/ 20 h 39"/>
                  <a:gd name="T12" fmla="*/ 5 w 37"/>
                  <a:gd name="T13" fmla="*/ 6 h 39"/>
                  <a:gd name="T14" fmla="*/ 18 w 37"/>
                  <a:gd name="T15" fmla="*/ 0 h 39"/>
                  <a:gd name="T16" fmla="*/ 32 w 37"/>
                  <a:gd name="T17" fmla="*/ 6 h 39"/>
                  <a:gd name="T18" fmla="*/ 25 w 37"/>
                  <a:gd name="T19" fmla="*/ 27 h 39"/>
                  <a:gd name="T20" fmla="*/ 28 w 37"/>
                  <a:gd name="T21" fmla="*/ 20 h 39"/>
                  <a:gd name="T22" fmla="*/ 25 w 37"/>
                  <a:gd name="T23" fmla="*/ 12 h 39"/>
                  <a:gd name="T24" fmla="*/ 18 w 37"/>
                  <a:gd name="T25" fmla="*/ 9 h 39"/>
                  <a:gd name="T26" fmla="*/ 11 w 37"/>
                  <a:gd name="T27" fmla="*/ 12 h 39"/>
                  <a:gd name="T28" fmla="*/ 9 w 37"/>
                  <a:gd name="T29" fmla="*/ 20 h 39"/>
                  <a:gd name="T30" fmla="*/ 11 w 37"/>
                  <a:gd name="T31" fmla="*/ 27 h 39"/>
                  <a:gd name="T32" fmla="*/ 18 w 37"/>
                  <a:gd name="T33" fmla="*/ 30 h 39"/>
                  <a:gd name="T34" fmla="*/ 25 w 37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39">
                    <a:moveTo>
                      <a:pt x="32" y="6"/>
                    </a:moveTo>
                    <a:cubicBezTo>
                      <a:pt x="35" y="10"/>
                      <a:pt x="37" y="14"/>
                      <a:pt x="37" y="20"/>
                    </a:cubicBezTo>
                    <a:cubicBezTo>
                      <a:pt x="37" y="25"/>
                      <a:pt x="35" y="29"/>
                      <a:pt x="32" y="33"/>
                    </a:cubicBezTo>
                    <a:cubicBezTo>
                      <a:pt x="28" y="37"/>
                      <a:pt x="24" y="39"/>
                      <a:pt x="18" y="39"/>
                    </a:cubicBezTo>
                    <a:cubicBezTo>
                      <a:pt x="13" y="39"/>
                      <a:pt x="9" y="37"/>
                      <a:pt x="5" y="33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4"/>
                      <a:pt x="1" y="10"/>
                      <a:pt x="5" y="6"/>
                    </a:cubicBezTo>
                    <a:cubicBezTo>
                      <a:pt x="9" y="2"/>
                      <a:pt x="13" y="0"/>
                      <a:pt x="18" y="0"/>
                    </a:cubicBezTo>
                    <a:cubicBezTo>
                      <a:pt x="24" y="0"/>
                      <a:pt x="28" y="2"/>
                      <a:pt x="32" y="6"/>
                    </a:cubicBezTo>
                    <a:close/>
                    <a:moveTo>
                      <a:pt x="25" y="27"/>
                    </a:moveTo>
                    <a:cubicBezTo>
                      <a:pt x="27" y="25"/>
                      <a:pt x="28" y="22"/>
                      <a:pt x="28" y="20"/>
                    </a:cubicBezTo>
                    <a:cubicBezTo>
                      <a:pt x="28" y="17"/>
                      <a:pt x="27" y="14"/>
                      <a:pt x="25" y="12"/>
                    </a:cubicBezTo>
                    <a:cubicBezTo>
                      <a:pt x="23" y="10"/>
                      <a:pt x="21" y="9"/>
                      <a:pt x="18" y="9"/>
                    </a:cubicBezTo>
                    <a:cubicBezTo>
                      <a:pt x="16" y="9"/>
                      <a:pt x="13" y="10"/>
                      <a:pt x="11" y="12"/>
                    </a:cubicBezTo>
                    <a:cubicBezTo>
                      <a:pt x="10" y="14"/>
                      <a:pt x="9" y="17"/>
                      <a:pt x="9" y="20"/>
                    </a:cubicBezTo>
                    <a:cubicBezTo>
                      <a:pt x="9" y="22"/>
                      <a:pt x="10" y="25"/>
                      <a:pt x="11" y="27"/>
                    </a:cubicBezTo>
                    <a:cubicBezTo>
                      <a:pt x="13" y="29"/>
                      <a:pt x="16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7" name="Freeform 409"/>
              <p:cNvSpPr/>
              <p:nvPr/>
            </p:nvSpPr>
            <p:spPr bwMode="auto">
              <a:xfrm>
                <a:off x="7602538" y="200025"/>
                <a:ext cx="28575" cy="41275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6 h 26"/>
                  <a:gd name="T4" fmla="*/ 12 w 18"/>
                  <a:gd name="T5" fmla="*/ 6 h 26"/>
                  <a:gd name="T6" fmla="*/ 12 w 18"/>
                  <a:gd name="T7" fmla="*/ 26 h 26"/>
                  <a:gd name="T8" fmla="*/ 6 w 18"/>
                  <a:gd name="T9" fmla="*/ 26 h 26"/>
                  <a:gd name="T10" fmla="*/ 6 w 18"/>
                  <a:gd name="T11" fmla="*/ 6 h 26"/>
                  <a:gd name="T12" fmla="*/ 0 w 18"/>
                  <a:gd name="T13" fmla="*/ 6 h 26"/>
                  <a:gd name="T14" fmla="*/ 0 w 18"/>
                  <a:gd name="T15" fmla="*/ 0 h 26"/>
                  <a:gd name="T16" fmla="*/ 18 w 1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6"/>
                    </a:lnTo>
                    <a:lnTo>
                      <a:pt x="12" y="6"/>
                    </a:lnTo>
                    <a:lnTo>
                      <a:pt x="12" y="26"/>
                    </a:lnTo>
                    <a:lnTo>
                      <a:pt x="6" y="2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" name="Freeform 410"/>
              <p:cNvSpPr/>
              <p:nvPr/>
            </p:nvSpPr>
            <p:spPr bwMode="auto">
              <a:xfrm>
                <a:off x="7597776" y="265113"/>
                <a:ext cx="36513" cy="41275"/>
              </a:xfrm>
              <a:custGeom>
                <a:avLst/>
                <a:gdLst>
                  <a:gd name="T0" fmla="*/ 32 w 32"/>
                  <a:gd name="T1" fmla="*/ 0 h 36"/>
                  <a:gd name="T2" fmla="*/ 32 w 32"/>
                  <a:gd name="T3" fmla="*/ 9 h 36"/>
                  <a:gd name="T4" fmla="*/ 17 w 32"/>
                  <a:gd name="T5" fmla="*/ 9 h 36"/>
                  <a:gd name="T6" fmla="*/ 10 w 32"/>
                  <a:gd name="T7" fmla="*/ 13 h 36"/>
                  <a:gd name="T8" fmla="*/ 26 w 32"/>
                  <a:gd name="T9" fmla="*/ 13 h 36"/>
                  <a:gd name="T10" fmla="*/ 26 w 32"/>
                  <a:gd name="T11" fmla="*/ 23 h 36"/>
                  <a:gd name="T12" fmla="*/ 10 w 32"/>
                  <a:gd name="T13" fmla="*/ 23 h 36"/>
                  <a:gd name="T14" fmla="*/ 17 w 32"/>
                  <a:gd name="T15" fmla="*/ 27 h 36"/>
                  <a:gd name="T16" fmla="*/ 32 w 32"/>
                  <a:gd name="T17" fmla="*/ 27 h 36"/>
                  <a:gd name="T18" fmla="*/ 32 w 32"/>
                  <a:gd name="T19" fmla="*/ 36 h 36"/>
                  <a:gd name="T20" fmla="*/ 17 w 32"/>
                  <a:gd name="T21" fmla="*/ 36 h 36"/>
                  <a:gd name="T22" fmla="*/ 5 w 32"/>
                  <a:gd name="T23" fmla="*/ 31 h 36"/>
                  <a:gd name="T24" fmla="*/ 0 w 32"/>
                  <a:gd name="T25" fmla="*/ 18 h 36"/>
                  <a:gd name="T26" fmla="*/ 5 w 32"/>
                  <a:gd name="T27" fmla="*/ 5 h 36"/>
                  <a:gd name="T28" fmla="*/ 17 w 32"/>
                  <a:gd name="T29" fmla="*/ 0 h 36"/>
                  <a:gd name="T30" fmla="*/ 32 w 32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6">
                    <a:moveTo>
                      <a:pt x="32" y="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4" y="9"/>
                      <a:pt x="12" y="10"/>
                      <a:pt x="10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2" y="26"/>
                      <a:pt x="14" y="27"/>
                      <a:pt x="17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3" y="36"/>
                      <a:pt x="8" y="34"/>
                      <a:pt x="5" y="31"/>
                    </a:cubicBezTo>
                    <a:cubicBezTo>
                      <a:pt x="2" y="27"/>
                      <a:pt x="0" y="23"/>
                      <a:pt x="0" y="18"/>
                    </a:cubicBezTo>
                    <a:cubicBezTo>
                      <a:pt x="0" y="13"/>
                      <a:pt x="2" y="9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9" name="Freeform 411"/>
              <p:cNvSpPr/>
              <p:nvPr/>
            </p:nvSpPr>
            <p:spPr bwMode="auto">
              <a:xfrm>
                <a:off x="7600951" y="330200"/>
                <a:ext cx="31750" cy="41275"/>
              </a:xfrm>
              <a:custGeom>
                <a:avLst/>
                <a:gdLst>
                  <a:gd name="T0" fmla="*/ 9 w 28"/>
                  <a:gd name="T1" fmla="*/ 26 h 36"/>
                  <a:gd name="T2" fmla="*/ 11 w 28"/>
                  <a:gd name="T3" fmla="*/ 27 h 36"/>
                  <a:gd name="T4" fmla="*/ 28 w 28"/>
                  <a:gd name="T5" fmla="*/ 27 h 36"/>
                  <a:gd name="T6" fmla="*/ 28 w 28"/>
                  <a:gd name="T7" fmla="*/ 36 h 36"/>
                  <a:gd name="T8" fmla="*/ 11 w 28"/>
                  <a:gd name="T9" fmla="*/ 36 h 36"/>
                  <a:gd name="T10" fmla="*/ 3 w 28"/>
                  <a:gd name="T11" fmla="*/ 33 h 36"/>
                  <a:gd name="T12" fmla="*/ 0 w 28"/>
                  <a:gd name="T13" fmla="*/ 26 h 36"/>
                  <a:gd name="T14" fmla="*/ 0 w 28"/>
                  <a:gd name="T15" fmla="*/ 0 h 36"/>
                  <a:gd name="T16" fmla="*/ 9 w 28"/>
                  <a:gd name="T17" fmla="*/ 0 h 36"/>
                  <a:gd name="T18" fmla="*/ 9 w 28"/>
                  <a:gd name="T1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9" y="26"/>
                    </a:moveTo>
                    <a:cubicBezTo>
                      <a:pt x="9" y="27"/>
                      <a:pt x="10" y="27"/>
                      <a:pt x="11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8" y="36"/>
                      <a:pt x="6" y="35"/>
                      <a:pt x="3" y="33"/>
                    </a:cubicBezTo>
                    <a:cubicBezTo>
                      <a:pt x="1" y="31"/>
                      <a:pt x="0" y="29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6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52" name="组合 351"/>
          <p:cNvGrpSpPr/>
          <p:nvPr/>
        </p:nvGrpSpPr>
        <p:grpSpPr>
          <a:xfrm>
            <a:off x="3915780" y="3483980"/>
            <a:ext cx="1137941" cy="689124"/>
            <a:chOff x="5605912" y="4941362"/>
            <a:chExt cx="1137941" cy="689124"/>
          </a:xfrm>
        </p:grpSpPr>
        <p:grpSp>
          <p:nvGrpSpPr>
            <p:cNvPr id="353" name="组合 352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364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5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6" name="Freeform 484"/>
              <p:cNvSpPr/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7" name="Freeform 485"/>
              <p:cNvSpPr/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68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69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354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5" name="组合 354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56" name="Freeform 524"/>
              <p:cNvSpPr/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7" name="Freeform 525"/>
              <p:cNvSpPr/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8" name="Freeform 526"/>
              <p:cNvSpPr/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59" name="Freeform 527"/>
              <p:cNvSpPr/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0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1" name="Freeform 529"/>
              <p:cNvSpPr/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2" name="Freeform 530"/>
              <p:cNvSpPr/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63" name="Freeform 531"/>
              <p:cNvSpPr/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70" name="组合 369"/>
          <p:cNvGrpSpPr/>
          <p:nvPr/>
        </p:nvGrpSpPr>
        <p:grpSpPr>
          <a:xfrm>
            <a:off x="5247678" y="1988840"/>
            <a:ext cx="1137941" cy="689124"/>
            <a:chOff x="5605912" y="4941362"/>
            <a:chExt cx="1137941" cy="689124"/>
          </a:xfrm>
        </p:grpSpPr>
        <p:grpSp>
          <p:nvGrpSpPr>
            <p:cNvPr id="371" name="组合 370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382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3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4" name="Freeform 484"/>
              <p:cNvSpPr/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5" name="Freeform 485"/>
              <p:cNvSpPr/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386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387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372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3" name="组合 372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74" name="Freeform 524"/>
              <p:cNvSpPr/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5" name="Freeform 525"/>
              <p:cNvSpPr/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6" name="Freeform 526"/>
              <p:cNvSpPr/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7" name="Freeform 527"/>
              <p:cNvSpPr/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8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9" name="Freeform 529"/>
              <p:cNvSpPr/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0" name="Freeform 530"/>
              <p:cNvSpPr/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1" name="Freeform 531"/>
              <p:cNvSpPr/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88" name="组合 387"/>
          <p:cNvGrpSpPr/>
          <p:nvPr/>
        </p:nvGrpSpPr>
        <p:grpSpPr>
          <a:xfrm>
            <a:off x="3433291" y="2523852"/>
            <a:ext cx="1137941" cy="689124"/>
            <a:chOff x="5605912" y="4941362"/>
            <a:chExt cx="1137941" cy="689124"/>
          </a:xfrm>
        </p:grpSpPr>
        <p:grpSp>
          <p:nvGrpSpPr>
            <p:cNvPr id="389" name="组合 388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400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1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2" name="Freeform 484"/>
              <p:cNvSpPr/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3" name="Freeform 485"/>
              <p:cNvSpPr/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04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05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390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1" name="组合 390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392" name="Freeform 524"/>
              <p:cNvSpPr/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3" name="Freeform 525"/>
              <p:cNvSpPr/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4" name="Freeform 526"/>
              <p:cNvSpPr/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5" name="Freeform 527"/>
              <p:cNvSpPr/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6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7" name="Freeform 529"/>
              <p:cNvSpPr/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8" name="Freeform 530"/>
              <p:cNvSpPr/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9" name="Freeform 531"/>
              <p:cNvSpPr/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06" name="组合 405"/>
          <p:cNvGrpSpPr/>
          <p:nvPr/>
        </p:nvGrpSpPr>
        <p:grpSpPr>
          <a:xfrm>
            <a:off x="5391694" y="3531964"/>
            <a:ext cx="1137941" cy="689124"/>
            <a:chOff x="5605912" y="4941362"/>
            <a:chExt cx="1137941" cy="689124"/>
          </a:xfrm>
        </p:grpSpPr>
        <p:grpSp>
          <p:nvGrpSpPr>
            <p:cNvPr id="407" name="组合 406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418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19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070C0"/>
                  </a:gs>
                  <a:gs pos="100000">
                    <a:srgbClr val="00B0F0"/>
                  </a:gs>
                </a:gsLst>
                <a:lin ang="2700000" scaled="1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0" name="Freeform 484"/>
              <p:cNvSpPr/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1" name="Freeform 485"/>
              <p:cNvSpPr/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422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  <p:sp>
            <p:nvSpPr>
              <p:cNvPr id="423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/>
              </a:p>
            </p:txBody>
          </p:sp>
        </p:grpSp>
        <p:sp>
          <p:nvSpPr>
            <p:cNvPr id="408" name="文本框 622"/>
            <p:cNvSpPr txBox="1"/>
            <p:nvPr/>
          </p:nvSpPr>
          <p:spPr>
            <a:xfrm>
              <a:off x="5961397" y="4955087"/>
              <a:ext cx="782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9" name="组合 408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410" name="Freeform 524"/>
              <p:cNvSpPr/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1" name="Freeform 525"/>
              <p:cNvSpPr/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2" name="Freeform 526"/>
              <p:cNvSpPr/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3" name="Freeform 527"/>
              <p:cNvSpPr/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4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5" name="Freeform 529"/>
              <p:cNvSpPr/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6" name="Freeform 530"/>
              <p:cNvSpPr/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7" name="Freeform 531"/>
              <p:cNvSpPr/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rgbClr val="46CEAE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11" grpId="0"/>
      <p:bldP spid="278" grpId="0" animBg="1"/>
      <p:bldP spid="27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短期盈利计划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412291" y="3494347"/>
              <a:ext cx="1660555" cy="1587439"/>
              <a:chOff x="141081" y="2735579"/>
              <a:chExt cx="1660555" cy="1587439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735579"/>
                <a:ext cx="1585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41082" y="3153467"/>
                <a:ext cx="166055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8"/>
          <p:cNvGrpSpPr>
            <a:grpSpLocks noChangeAspect="1"/>
          </p:cNvGrpSpPr>
          <p:nvPr/>
        </p:nvGrpSpPr>
        <p:grpSpPr bwMode="auto">
          <a:xfrm>
            <a:off x="2156972" y="2895872"/>
            <a:ext cx="404106" cy="408470"/>
            <a:chOff x="4313" y="1262"/>
            <a:chExt cx="463" cy="468"/>
          </a:xfrm>
          <a:solidFill>
            <a:srgbClr val="0070C0"/>
          </a:solidFill>
          <a:effectLst/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426344" y="3494347"/>
              <a:ext cx="1660553" cy="1587439"/>
              <a:chOff x="155134" y="2735579"/>
              <a:chExt cx="1660553" cy="1587439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59503" y="2735579"/>
                <a:ext cx="1519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155134" y="3153467"/>
                <a:ext cx="166055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77127" y="3488318"/>
              <a:ext cx="1637873" cy="1610891"/>
              <a:chOff x="105917" y="2729550"/>
              <a:chExt cx="1637873" cy="1610891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729550"/>
                <a:ext cx="1513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05917" y="3170890"/>
                <a:ext cx="163787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95548" y="3494347"/>
              <a:ext cx="1660553" cy="1604862"/>
              <a:chOff x="124338" y="2735579"/>
              <a:chExt cx="1660553" cy="1604862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96346" y="2735579"/>
                <a:ext cx="1519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24338" y="3170890"/>
                <a:ext cx="166055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在此添加详细的文字信息介绍。在此添加详细的文字。在此添加详细的文字信息介绍。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4" name="Freeform 19"/>
          <p:cNvSpPr/>
          <p:nvPr/>
        </p:nvSpPr>
        <p:spPr bwMode="auto">
          <a:xfrm>
            <a:off x="9710000" y="2875644"/>
            <a:ext cx="229365" cy="448926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Group 22"/>
          <p:cNvGrpSpPr>
            <a:grpSpLocks noChangeAspect="1"/>
          </p:cNvGrpSpPr>
          <p:nvPr/>
        </p:nvGrpSpPr>
        <p:grpSpPr bwMode="auto">
          <a:xfrm>
            <a:off x="4672007" y="2919461"/>
            <a:ext cx="361292" cy="361292"/>
            <a:chOff x="3617" y="1935"/>
            <a:chExt cx="446" cy="446"/>
          </a:xfrm>
          <a:solidFill>
            <a:srgbClr val="00B0F0"/>
          </a:solidFill>
          <a:effectLst/>
        </p:grpSpPr>
        <p:sp>
          <p:nvSpPr>
            <p:cNvPr id="66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7177707" y="2910956"/>
            <a:ext cx="294056" cy="378303"/>
            <a:chOff x="5177" y="1058"/>
            <a:chExt cx="363" cy="467"/>
          </a:xfrm>
          <a:solidFill>
            <a:srgbClr val="2684E2"/>
          </a:solidFill>
          <a:effectLst/>
        </p:grpSpPr>
        <p:sp>
          <p:nvSpPr>
            <p:cNvPr id="69" name="Freeform 32"/>
            <p:cNvSpPr/>
            <p:nvPr/>
          </p:nvSpPr>
          <p:spPr bwMode="auto">
            <a:xfrm>
              <a:off x="5305" y="1288"/>
              <a:ext cx="98" cy="237"/>
            </a:xfrm>
            <a:custGeom>
              <a:avLst/>
              <a:gdLst>
                <a:gd name="T0" fmla="*/ 48 w 98"/>
                <a:gd name="T1" fmla="*/ 237 h 237"/>
                <a:gd name="T2" fmla="*/ 45 w 98"/>
                <a:gd name="T3" fmla="*/ 230 h 237"/>
                <a:gd name="T4" fmla="*/ 21 w 98"/>
                <a:gd name="T5" fmla="*/ 184 h 237"/>
                <a:gd name="T6" fmla="*/ 0 w 98"/>
                <a:gd name="T7" fmla="*/ 139 h 237"/>
                <a:gd name="T8" fmla="*/ 0 w 98"/>
                <a:gd name="T9" fmla="*/ 137 h 237"/>
                <a:gd name="T10" fmla="*/ 0 w 98"/>
                <a:gd name="T11" fmla="*/ 134 h 237"/>
                <a:gd name="T12" fmla="*/ 45 w 98"/>
                <a:gd name="T13" fmla="*/ 12 h 237"/>
                <a:gd name="T14" fmla="*/ 48 w 98"/>
                <a:gd name="T15" fmla="*/ 0 h 237"/>
                <a:gd name="T16" fmla="*/ 52 w 98"/>
                <a:gd name="T17" fmla="*/ 12 h 237"/>
                <a:gd name="T18" fmla="*/ 96 w 98"/>
                <a:gd name="T19" fmla="*/ 134 h 237"/>
                <a:gd name="T20" fmla="*/ 98 w 98"/>
                <a:gd name="T21" fmla="*/ 137 h 237"/>
                <a:gd name="T22" fmla="*/ 96 w 98"/>
                <a:gd name="T23" fmla="*/ 139 h 237"/>
                <a:gd name="T24" fmla="*/ 74 w 98"/>
                <a:gd name="T25" fmla="*/ 184 h 237"/>
                <a:gd name="T26" fmla="*/ 52 w 98"/>
                <a:gd name="T27" fmla="*/ 230 h 237"/>
                <a:gd name="T28" fmla="*/ 48 w 98"/>
                <a:gd name="T29" fmla="*/ 237 h 237"/>
                <a:gd name="T30" fmla="*/ 48 w 98"/>
                <a:gd name="T3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37">
                  <a:moveTo>
                    <a:pt x="48" y="237"/>
                  </a:moveTo>
                  <a:lnTo>
                    <a:pt x="45" y="230"/>
                  </a:lnTo>
                  <a:lnTo>
                    <a:pt x="21" y="184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45" y="12"/>
                  </a:lnTo>
                  <a:lnTo>
                    <a:pt x="48" y="0"/>
                  </a:lnTo>
                  <a:lnTo>
                    <a:pt x="52" y="12"/>
                  </a:lnTo>
                  <a:lnTo>
                    <a:pt x="96" y="134"/>
                  </a:lnTo>
                  <a:lnTo>
                    <a:pt x="98" y="137"/>
                  </a:lnTo>
                  <a:lnTo>
                    <a:pt x="96" y="139"/>
                  </a:lnTo>
                  <a:lnTo>
                    <a:pt x="74" y="184"/>
                  </a:lnTo>
                  <a:lnTo>
                    <a:pt x="52" y="230"/>
                  </a:lnTo>
                  <a:lnTo>
                    <a:pt x="48" y="237"/>
                  </a:lnTo>
                  <a:lnTo>
                    <a:pt x="48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33"/>
            <p:cNvSpPr>
              <a:spLocks noChangeArrowheads="1"/>
            </p:cNvSpPr>
            <p:nvPr/>
          </p:nvSpPr>
          <p:spPr bwMode="auto">
            <a:xfrm>
              <a:off x="5247" y="1058"/>
              <a:ext cx="212" cy="2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5386" y="1290"/>
              <a:ext cx="154" cy="235"/>
            </a:xfrm>
            <a:custGeom>
              <a:avLst/>
              <a:gdLst>
                <a:gd name="T0" fmla="*/ 50 w 64"/>
                <a:gd name="T1" fmla="*/ 0 h 98"/>
                <a:gd name="T2" fmla="*/ 37 w 64"/>
                <a:gd name="T3" fmla="*/ 0 h 98"/>
                <a:gd name="T4" fmla="*/ 13 w 64"/>
                <a:gd name="T5" fmla="*/ 62 h 98"/>
                <a:gd name="T6" fmla="*/ 0 w 64"/>
                <a:gd name="T7" fmla="*/ 98 h 98"/>
                <a:gd name="T8" fmla="*/ 50 w 64"/>
                <a:gd name="T9" fmla="*/ 98 h 98"/>
                <a:gd name="T10" fmla="*/ 64 w 64"/>
                <a:gd name="T11" fmla="*/ 84 h 98"/>
                <a:gd name="T12" fmla="*/ 64 w 64"/>
                <a:gd name="T13" fmla="*/ 14 h 98"/>
                <a:gd name="T14" fmla="*/ 50 w 6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8">
                  <a:moveTo>
                    <a:pt x="5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8" y="98"/>
                    <a:pt x="64" y="92"/>
                    <a:pt x="64" y="8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5"/>
            <p:cNvSpPr/>
            <p:nvPr/>
          </p:nvSpPr>
          <p:spPr bwMode="auto">
            <a:xfrm>
              <a:off x="5177" y="1290"/>
              <a:ext cx="149" cy="235"/>
            </a:xfrm>
            <a:custGeom>
              <a:avLst/>
              <a:gdLst>
                <a:gd name="T0" fmla="*/ 24 w 62"/>
                <a:gd name="T1" fmla="*/ 0 h 98"/>
                <a:gd name="T2" fmla="*/ 13 w 62"/>
                <a:gd name="T3" fmla="*/ 0 h 98"/>
                <a:gd name="T4" fmla="*/ 0 w 62"/>
                <a:gd name="T5" fmla="*/ 14 h 98"/>
                <a:gd name="T6" fmla="*/ 0 w 62"/>
                <a:gd name="T7" fmla="*/ 84 h 98"/>
                <a:gd name="T8" fmla="*/ 13 w 62"/>
                <a:gd name="T9" fmla="*/ 98 h 98"/>
                <a:gd name="T10" fmla="*/ 62 w 62"/>
                <a:gd name="T11" fmla="*/ 98 h 98"/>
                <a:gd name="T12" fmla="*/ 48 w 62"/>
                <a:gd name="T13" fmla="*/ 62 h 98"/>
                <a:gd name="T14" fmla="*/ 24 w 62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6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资金主要用途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4000986" y="2816803"/>
            <a:ext cx="752840" cy="72272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78856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资金预算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300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81763" y="2416474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500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09155" y="4437112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资金主要用途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2792586" y="2864265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0070C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 rot="2700000">
            <a:off x="4706966" y="3084200"/>
            <a:ext cx="1147235" cy="1147235"/>
          </a:xfrm>
          <a:prstGeom prst="roundRect">
            <a:avLst>
              <a:gd name="adj" fmla="val 12985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 rot="2700000">
            <a:off x="8292687" y="3084201"/>
            <a:ext cx="1147235" cy="1147235"/>
          </a:xfrm>
          <a:prstGeom prst="roundRect">
            <a:avLst>
              <a:gd name="adj" fmla="val 12985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6353586" y="2861651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2684E2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2653886" y="2923258"/>
            <a:ext cx="7023637" cy="1854397"/>
          </a:xfrm>
          <a:custGeom>
            <a:avLst/>
            <a:gdLst>
              <a:gd name="connsiteX0" fmla="*/ 6382501 w 7023637"/>
              <a:gd name="connsiteY0" fmla="*/ 230936 h 1854397"/>
              <a:gd name="connsiteX1" fmla="*/ 6984659 w 7023637"/>
              <a:gd name="connsiteY1" fmla="*/ 833094 h 1854397"/>
              <a:gd name="connsiteX2" fmla="*/ 6984659 w 7023637"/>
              <a:gd name="connsiteY2" fmla="*/ 1021294 h 1854397"/>
              <a:gd name="connsiteX3" fmla="*/ 6382502 w 7023637"/>
              <a:gd name="connsiteY3" fmla="*/ 1623452 h 1854397"/>
              <a:gd name="connsiteX4" fmla="*/ 6238324 w 7023637"/>
              <a:gd name="connsiteY4" fmla="*/ 1652686 h 1854397"/>
              <a:gd name="connsiteX5" fmla="*/ 6233468 w 7023637"/>
              <a:gd name="connsiteY5" fmla="*/ 1649461 h 1854397"/>
              <a:gd name="connsiteX6" fmla="*/ 5619292 w 7023637"/>
              <a:gd name="connsiteY6" fmla="*/ 1035284 h 1854397"/>
              <a:gd name="connsiteX7" fmla="*/ 5381956 w 7023637"/>
              <a:gd name="connsiteY7" fmla="*/ 1035284 h 1854397"/>
              <a:gd name="connsiteX8" fmla="*/ 4622585 w 7023637"/>
              <a:gd name="connsiteY8" fmla="*/ 1794655 h 1854397"/>
              <a:gd name="connsiteX9" fmla="*/ 4612056 w 7023637"/>
              <a:gd name="connsiteY9" fmla="*/ 1810510 h 1854397"/>
              <a:gd name="connsiteX10" fmla="*/ 4564487 w 7023637"/>
              <a:gd name="connsiteY10" fmla="*/ 1842098 h 1854397"/>
              <a:gd name="connsiteX11" fmla="*/ 4423292 w 7023637"/>
              <a:gd name="connsiteY11" fmla="*/ 1835186 h 1854397"/>
              <a:gd name="connsiteX12" fmla="*/ 4387173 w 7023637"/>
              <a:gd name="connsiteY12" fmla="*/ 1808553 h 1854397"/>
              <a:gd name="connsiteX13" fmla="*/ 4380859 w 7023637"/>
              <a:gd name="connsiteY13" fmla="*/ 1799045 h 1854397"/>
              <a:gd name="connsiteX14" fmla="*/ 3621487 w 7023637"/>
              <a:gd name="connsiteY14" fmla="*/ 1039674 h 1854397"/>
              <a:gd name="connsiteX15" fmla="*/ 3439668 w 7023637"/>
              <a:gd name="connsiteY15" fmla="*/ 1002808 h 1854397"/>
              <a:gd name="connsiteX16" fmla="*/ 3407952 w 7023637"/>
              <a:gd name="connsiteY16" fmla="*/ 1023869 h 1854397"/>
              <a:gd name="connsiteX17" fmla="*/ 2808370 w 7023637"/>
              <a:gd name="connsiteY17" fmla="*/ 1623451 h 1854397"/>
              <a:gd name="connsiteX18" fmla="*/ 2620170 w 7023637"/>
              <a:gd name="connsiteY18" fmla="*/ 1623451 h 1854397"/>
              <a:gd name="connsiteX19" fmla="*/ 2194586 w 7023637"/>
              <a:gd name="connsiteY19" fmla="*/ 1197867 h 1854397"/>
              <a:gd name="connsiteX20" fmla="*/ 2194565 w 7023637"/>
              <a:gd name="connsiteY20" fmla="*/ 1197867 h 1854397"/>
              <a:gd name="connsiteX21" fmla="*/ 2042569 w 7023637"/>
              <a:gd name="connsiteY21" fmla="*/ 1045871 h 1854397"/>
              <a:gd name="connsiteX22" fmla="*/ 1805233 w 7023637"/>
              <a:gd name="connsiteY22" fmla="*/ 1045871 h 1854397"/>
              <a:gd name="connsiteX23" fmla="*/ 1045861 w 7023637"/>
              <a:gd name="connsiteY23" fmla="*/ 1805242 h 1854397"/>
              <a:gd name="connsiteX24" fmla="*/ 1045860 w 7023637"/>
              <a:gd name="connsiteY24" fmla="*/ 1805244 h 1854397"/>
              <a:gd name="connsiteX25" fmla="*/ 990345 w 7023637"/>
              <a:gd name="connsiteY25" fmla="*/ 1842109 h 1854397"/>
              <a:gd name="connsiteX26" fmla="*/ 808525 w 7023637"/>
              <a:gd name="connsiteY26" fmla="*/ 1805243 h 1854397"/>
              <a:gd name="connsiteX27" fmla="*/ 49154 w 7023637"/>
              <a:gd name="connsiteY27" fmla="*/ 1045872 h 1854397"/>
              <a:gd name="connsiteX28" fmla="*/ 49154 w 7023637"/>
              <a:gd name="connsiteY28" fmla="*/ 808536 h 1854397"/>
              <a:gd name="connsiteX29" fmla="*/ 808525 w 7023637"/>
              <a:gd name="connsiteY29" fmla="*/ 49164 h 1854397"/>
              <a:gd name="connsiteX30" fmla="*/ 1045861 w 7023637"/>
              <a:gd name="connsiteY30" fmla="*/ 49164 h 1854397"/>
              <a:gd name="connsiteX31" fmla="*/ 1653226 w 7023637"/>
              <a:gd name="connsiteY31" fmla="*/ 656529 h 1854397"/>
              <a:gd name="connsiteX32" fmla="*/ 1653248 w 7023637"/>
              <a:gd name="connsiteY32" fmla="*/ 656529 h 1854397"/>
              <a:gd name="connsiteX33" fmla="*/ 1805243 w 7023637"/>
              <a:gd name="connsiteY33" fmla="*/ 808524 h 1854397"/>
              <a:gd name="connsiteX34" fmla="*/ 2042579 w 7023637"/>
              <a:gd name="connsiteY34" fmla="*/ 808524 h 1854397"/>
              <a:gd name="connsiteX35" fmla="*/ 2112731 w 7023637"/>
              <a:gd name="connsiteY35" fmla="*/ 738372 h 1854397"/>
              <a:gd name="connsiteX36" fmla="*/ 2620169 w 7023637"/>
              <a:gd name="connsiteY36" fmla="*/ 230935 h 1854397"/>
              <a:gd name="connsiteX37" fmla="*/ 2808370 w 7023637"/>
              <a:gd name="connsiteY37" fmla="*/ 230935 h 1854397"/>
              <a:gd name="connsiteX38" fmla="*/ 3236140 w 7023637"/>
              <a:gd name="connsiteY38" fmla="*/ 658705 h 1854397"/>
              <a:gd name="connsiteX39" fmla="*/ 3240530 w 7023637"/>
              <a:gd name="connsiteY39" fmla="*/ 658705 h 1854397"/>
              <a:gd name="connsiteX40" fmla="*/ 3388156 w 7023637"/>
              <a:gd name="connsiteY40" fmla="*/ 806331 h 1854397"/>
              <a:gd name="connsiteX41" fmla="*/ 3625492 w 7023637"/>
              <a:gd name="connsiteY41" fmla="*/ 806331 h 1854397"/>
              <a:gd name="connsiteX42" fmla="*/ 4382672 w 7023637"/>
              <a:gd name="connsiteY42" fmla="*/ 49151 h 1854397"/>
              <a:gd name="connsiteX43" fmla="*/ 4438185 w 7023637"/>
              <a:gd name="connsiteY43" fmla="*/ 12288 h 1854397"/>
              <a:gd name="connsiteX44" fmla="*/ 4579381 w 7023637"/>
              <a:gd name="connsiteY44" fmla="*/ 19201 h 1854397"/>
              <a:gd name="connsiteX45" fmla="*/ 4615497 w 7023637"/>
              <a:gd name="connsiteY45" fmla="*/ 45831 h 1854397"/>
              <a:gd name="connsiteX46" fmla="*/ 4621812 w 7023637"/>
              <a:gd name="connsiteY46" fmla="*/ 55341 h 1854397"/>
              <a:gd name="connsiteX47" fmla="*/ 5381183 w 7023637"/>
              <a:gd name="connsiteY47" fmla="*/ 814712 h 1854397"/>
              <a:gd name="connsiteX48" fmla="*/ 5618519 w 7023637"/>
              <a:gd name="connsiteY48" fmla="*/ 814712 h 1854397"/>
              <a:gd name="connsiteX49" fmla="*/ 6218098 w 7023637"/>
              <a:gd name="connsiteY49" fmla="*/ 215133 h 1854397"/>
              <a:gd name="connsiteX50" fmla="*/ 6238324 w 7023637"/>
              <a:gd name="connsiteY50" fmla="*/ 201702 h 1854397"/>
              <a:gd name="connsiteX51" fmla="*/ 6382501 w 7023637"/>
              <a:gd name="connsiteY51" fmla="*/ 230936 h 185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23637" h="1854397">
                <a:moveTo>
                  <a:pt x="6382501" y="230936"/>
                </a:moveTo>
                <a:lnTo>
                  <a:pt x="6984659" y="833094"/>
                </a:lnTo>
                <a:cubicBezTo>
                  <a:pt x="7036630" y="885064"/>
                  <a:pt x="7036630" y="969325"/>
                  <a:pt x="6984659" y="1021294"/>
                </a:cubicBezTo>
                <a:lnTo>
                  <a:pt x="6382502" y="1623452"/>
                </a:lnTo>
                <a:cubicBezTo>
                  <a:pt x="6343525" y="1662430"/>
                  <a:pt x="6286384" y="1672174"/>
                  <a:pt x="6238324" y="1652686"/>
                </a:cubicBezTo>
                <a:lnTo>
                  <a:pt x="6233468" y="1649461"/>
                </a:lnTo>
                <a:lnTo>
                  <a:pt x="5619292" y="1035284"/>
                </a:lnTo>
                <a:cubicBezTo>
                  <a:pt x="5553753" y="969745"/>
                  <a:pt x="5447494" y="969745"/>
                  <a:pt x="5381956" y="1035284"/>
                </a:cubicBezTo>
                <a:lnTo>
                  <a:pt x="4622585" y="1794655"/>
                </a:lnTo>
                <a:lnTo>
                  <a:pt x="4612056" y="1810510"/>
                </a:lnTo>
                <a:lnTo>
                  <a:pt x="4564487" y="1842098"/>
                </a:lnTo>
                <a:cubicBezTo>
                  <a:pt x="4519032" y="1860531"/>
                  <a:pt x="4467136" y="1858226"/>
                  <a:pt x="4423292" y="1835186"/>
                </a:cubicBezTo>
                <a:lnTo>
                  <a:pt x="4387173" y="1808553"/>
                </a:lnTo>
                <a:lnTo>
                  <a:pt x="4380859" y="1799045"/>
                </a:lnTo>
                <a:lnTo>
                  <a:pt x="3621487" y="1039674"/>
                </a:lnTo>
                <a:cubicBezTo>
                  <a:pt x="3572333" y="990520"/>
                  <a:pt x="3500274" y="978231"/>
                  <a:pt x="3439668" y="1002808"/>
                </a:cubicBezTo>
                <a:lnTo>
                  <a:pt x="3407952" y="1023869"/>
                </a:lnTo>
                <a:lnTo>
                  <a:pt x="2808370" y="1623451"/>
                </a:lnTo>
                <a:cubicBezTo>
                  <a:pt x="2756400" y="1675421"/>
                  <a:pt x="2672140" y="1675421"/>
                  <a:pt x="2620170" y="1623451"/>
                </a:cubicBezTo>
                <a:lnTo>
                  <a:pt x="2194586" y="1197867"/>
                </a:lnTo>
                <a:lnTo>
                  <a:pt x="2194565" y="1197867"/>
                </a:lnTo>
                <a:lnTo>
                  <a:pt x="2042569" y="1045871"/>
                </a:lnTo>
                <a:cubicBezTo>
                  <a:pt x="1977030" y="980332"/>
                  <a:pt x="1870772" y="980332"/>
                  <a:pt x="1805233" y="1045871"/>
                </a:cubicBezTo>
                <a:lnTo>
                  <a:pt x="1045861" y="1805242"/>
                </a:lnTo>
                <a:lnTo>
                  <a:pt x="1045860" y="1805244"/>
                </a:lnTo>
                <a:lnTo>
                  <a:pt x="990345" y="1842109"/>
                </a:lnTo>
                <a:cubicBezTo>
                  <a:pt x="929738" y="1866686"/>
                  <a:pt x="857679" y="1854397"/>
                  <a:pt x="808525" y="1805243"/>
                </a:cubicBezTo>
                <a:lnTo>
                  <a:pt x="49154" y="1045872"/>
                </a:lnTo>
                <a:cubicBezTo>
                  <a:pt x="-16385" y="980333"/>
                  <a:pt x="-16385" y="874074"/>
                  <a:pt x="49154" y="808536"/>
                </a:cubicBezTo>
                <a:lnTo>
                  <a:pt x="808525" y="49164"/>
                </a:lnTo>
                <a:cubicBezTo>
                  <a:pt x="874064" y="-16375"/>
                  <a:pt x="980322" y="-16375"/>
                  <a:pt x="1045861" y="49164"/>
                </a:cubicBezTo>
                <a:lnTo>
                  <a:pt x="1653226" y="656529"/>
                </a:lnTo>
                <a:lnTo>
                  <a:pt x="1653248" y="656529"/>
                </a:lnTo>
                <a:lnTo>
                  <a:pt x="1805243" y="808524"/>
                </a:lnTo>
                <a:cubicBezTo>
                  <a:pt x="1870782" y="874063"/>
                  <a:pt x="1977040" y="874063"/>
                  <a:pt x="2042579" y="808524"/>
                </a:cubicBezTo>
                <a:lnTo>
                  <a:pt x="2112731" y="738372"/>
                </a:lnTo>
                <a:lnTo>
                  <a:pt x="2620169" y="230935"/>
                </a:lnTo>
                <a:cubicBezTo>
                  <a:pt x="2672139" y="178964"/>
                  <a:pt x="2756399" y="178964"/>
                  <a:pt x="2808370" y="230935"/>
                </a:cubicBezTo>
                <a:lnTo>
                  <a:pt x="3236140" y="658705"/>
                </a:lnTo>
                <a:lnTo>
                  <a:pt x="3240530" y="658705"/>
                </a:lnTo>
                <a:lnTo>
                  <a:pt x="3388156" y="806331"/>
                </a:lnTo>
                <a:cubicBezTo>
                  <a:pt x="3453695" y="871870"/>
                  <a:pt x="3559954" y="871870"/>
                  <a:pt x="3625492" y="806331"/>
                </a:cubicBezTo>
                <a:lnTo>
                  <a:pt x="4382672" y="49151"/>
                </a:lnTo>
                <a:lnTo>
                  <a:pt x="4438185" y="12288"/>
                </a:lnTo>
                <a:cubicBezTo>
                  <a:pt x="4483639" y="-6144"/>
                  <a:pt x="4535536" y="-3840"/>
                  <a:pt x="4579381" y="19201"/>
                </a:cubicBezTo>
                <a:lnTo>
                  <a:pt x="4615497" y="45831"/>
                </a:lnTo>
                <a:lnTo>
                  <a:pt x="4621812" y="55341"/>
                </a:lnTo>
                <a:lnTo>
                  <a:pt x="5381183" y="814712"/>
                </a:lnTo>
                <a:cubicBezTo>
                  <a:pt x="5446722" y="880251"/>
                  <a:pt x="5552980" y="880251"/>
                  <a:pt x="5618519" y="814712"/>
                </a:cubicBezTo>
                <a:lnTo>
                  <a:pt x="6218098" y="215133"/>
                </a:lnTo>
                <a:lnTo>
                  <a:pt x="6238324" y="201702"/>
                </a:lnTo>
                <a:cubicBezTo>
                  <a:pt x="6286383" y="182213"/>
                  <a:pt x="6343523" y="191958"/>
                  <a:pt x="6382501" y="230936"/>
                </a:cubicBezTo>
                <a:close/>
              </a:path>
            </a:pathLst>
          </a:custGeom>
          <a:gradFill>
            <a:gsLst>
              <a:gs pos="100000">
                <a:srgbClr val="F5F5F5"/>
              </a:gs>
              <a:gs pos="0">
                <a:srgbClr val="D9D9D9"/>
              </a:gs>
            </a:gsLst>
            <a:lin ang="5400000" scaled="0"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文本框 45"/>
          <p:cNvSpPr txBox="1"/>
          <p:nvPr/>
        </p:nvSpPr>
        <p:spPr>
          <a:xfrm>
            <a:off x="3271001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A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33261" y="4470648"/>
            <a:ext cx="93235" cy="715207"/>
            <a:chOff x="2690232" y="4097191"/>
            <a:chExt cx="93235" cy="715207"/>
          </a:xfrm>
        </p:grpSpPr>
        <p:sp>
          <p:nvSpPr>
            <p:cNvPr id="56" name="椭圆 55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91"/>
          <p:cNvSpPr txBox="1"/>
          <p:nvPr/>
        </p:nvSpPr>
        <p:spPr>
          <a:xfrm>
            <a:off x="2956125" y="525513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资金用途一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文本框 92"/>
          <p:cNvSpPr txBox="1"/>
          <p:nvPr/>
        </p:nvSpPr>
        <p:spPr>
          <a:xfrm>
            <a:off x="2956124" y="5570656"/>
            <a:ext cx="22053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9"/>
          <p:cNvSpPr txBox="1"/>
          <p:nvPr/>
        </p:nvSpPr>
        <p:spPr>
          <a:xfrm>
            <a:off x="5045429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12234" y="2572508"/>
            <a:ext cx="93235" cy="715207"/>
            <a:chOff x="2690232" y="4097191"/>
            <a:chExt cx="93235" cy="715207"/>
          </a:xfrm>
        </p:grpSpPr>
        <p:sp>
          <p:nvSpPr>
            <p:cNvPr id="63" name="椭圆 6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99"/>
          <p:cNvSpPr txBox="1"/>
          <p:nvPr/>
        </p:nvSpPr>
        <p:spPr>
          <a:xfrm>
            <a:off x="4541374" y="1492388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用途二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100"/>
          <p:cNvSpPr txBox="1"/>
          <p:nvPr/>
        </p:nvSpPr>
        <p:spPr>
          <a:xfrm>
            <a:off x="4541373" y="1807912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52"/>
          <p:cNvSpPr txBox="1"/>
          <p:nvPr/>
        </p:nvSpPr>
        <p:spPr>
          <a:xfrm>
            <a:off x="6877667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C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133661" y="4470648"/>
            <a:ext cx="93235" cy="715207"/>
            <a:chOff x="2690232" y="4097191"/>
            <a:chExt cx="93235" cy="715207"/>
          </a:xfrm>
        </p:grpSpPr>
        <p:sp>
          <p:nvSpPr>
            <p:cNvPr id="70" name="椭圆 69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94"/>
          <p:cNvSpPr txBox="1"/>
          <p:nvPr/>
        </p:nvSpPr>
        <p:spPr>
          <a:xfrm>
            <a:off x="6413581" y="5262736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用途三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95"/>
          <p:cNvSpPr txBox="1"/>
          <p:nvPr/>
        </p:nvSpPr>
        <p:spPr>
          <a:xfrm>
            <a:off x="6413580" y="5578260"/>
            <a:ext cx="22876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55"/>
          <p:cNvSpPr txBox="1"/>
          <p:nvPr/>
        </p:nvSpPr>
        <p:spPr>
          <a:xfrm>
            <a:off x="8689875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912634" y="2572508"/>
            <a:ext cx="93235" cy="715207"/>
            <a:chOff x="2690232" y="4097191"/>
            <a:chExt cx="93235" cy="715207"/>
          </a:xfrm>
        </p:grpSpPr>
        <p:sp>
          <p:nvSpPr>
            <p:cNvPr id="77" name="椭圆 7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101"/>
          <p:cNvSpPr txBox="1"/>
          <p:nvPr/>
        </p:nvSpPr>
        <p:spPr>
          <a:xfrm>
            <a:off x="8213782" y="1484784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用途四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102"/>
          <p:cNvSpPr txBox="1"/>
          <p:nvPr/>
        </p:nvSpPr>
        <p:spPr>
          <a:xfrm>
            <a:off x="8213781" y="1800308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9" grpId="0"/>
      <p:bldP spid="60" grpId="0"/>
      <p:bldP spid="61" grpId="0"/>
      <p:bldP spid="66" grpId="0"/>
      <p:bldP spid="67" grpId="0"/>
      <p:bldP spid="68" grpId="0"/>
      <p:bldP spid="73" grpId="0"/>
      <p:bldP spid="74" grpId="0"/>
      <p:bldP spid="75" grpId="0"/>
      <p:bldP spid="80" grpId="0"/>
      <p:bldP spid="8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3834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38114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04213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05882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73251" y="4902259"/>
            <a:ext cx="6037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商业融资计划书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标题 4"/>
          <p:cNvSpPr txBox="1"/>
          <p:nvPr/>
        </p:nvSpPr>
        <p:spPr>
          <a:xfrm>
            <a:off x="3942633" y="5724510"/>
            <a:ext cx="4230309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适用于投资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6949"/>
                            </p:stCondLst>
                            <p:childTnLst>
                              <p:par>
                                <p:cTn id="1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34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3871178" y="2795868"/>
            <a:ext cx="1028483" cy="70622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公司与团队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公司结构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公司大事记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5957056" y="4149660"/>
            <a:ext cx="1436675" cy="215444"/>
            <a:chOff x="4369395" y="3284984"/>
            <a:chExt cx="1436675" cy="215444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企业理念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16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年轻</a:t>
              </a:r>
              <a:endParaRPr lang="en-US" altLang="zh-CN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474267" y="2096125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我们只为改变中国互联网状况！</a:t>
            </a:r>
            <a:endParaRPr lang="en-US" altLang="zh-CN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768995" y="4760421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Impact MT Std" pitchFamily="34" charset="0"/>
                <a:ea typeface="微软雅黑" panose="020B0503020204020204" pitchFamily="34" charset="-122"/>
              </a:rPr>
              <a:t>我们有着十年经验的专业人才！</a:t>
            </a:r>
            <a:endParaRPr lang="en-US" altLang="zh-CN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107" y="1808093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我们的团队都是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90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后设计师！</a:t>
            </a:r>
            <a:endParaRPr lang="en-US" altLang="zh-CN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147" y="3717032"/>
            <a:ext cx="2103040" cy="68480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我们不仅仅是工作，更是兴趣！</a:t>
            </a:r>
            <a:endParaRPr lang="en-US" altLang="zh-CN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" grpId="0"/>
      <p:bldP spid="91" grpId="0"/>
      <p:bldP spid="92" grpId="0"/>
      <p:bldP spid="93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515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61890" y="3068960"/>
            <a:ext cx="634418" cy="634418"/>
            <a:chOff x="4061890" y="2172440"/>
            <a:chExt cx="634418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02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李大锤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5017467" y="2185700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请在此输入日常工作简介信息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郝漂亮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5030806" y="4029915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请在此输入日常工作简介信息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郝美丽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5017467" y="3121804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5017468" y="4922004"/>
            <a:ext cx="244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547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郝看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职务名称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圆角矩形 7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77" name="燕尾形 7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8" name="燕尾形 7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9" name="燕尾形 7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1" name="燕尾形 8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2" name="燕尾形 8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3" name="燕尾形 8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核心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061454" y="1829897"/>
            <a:ext cx="1872208" cy="1872208"/>
            <a:chOff x="1677608" y="2996952"/>
            <a:chExt cx="1395643" cy="1395643"/>
          </a:xfrm>
        </p:grpSpPr>
        <p:sp>
          <p:nvSpPr>
            <p:cNvPr id="4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47" name="圆角矩形 46"/>
          <p:cNvSpPr/>
          <p:nvPr/>
        </p:nvSpPr>
        <p:spPr>
          <a:xfrm>
            <a:off x="3433291" y="3852800"/>
            <a:ext cx="1080121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149987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3471029" y="3861048"/>
            <a:ext cx="104238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李大锤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9"/>
          <p:cNvSpPr/>
          <p:nvPr/>
        </p:nvSpPr>
        <p:spPr>
          <a:xfrm>
            <a:off x="3292434" y="4293096"/>
            <a:ext cx="13783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项目经理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60"/>
          <p:cNvSpPr/>
          <p:nvPr/>
        </p:nvSpPr>
        <p:spPr>
          <a:xfrm>
            <a:off x="3073251" y="4689052"/>
            <a:ext cx="185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请在此输入详细日常工作简介信息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Straight Connector 2"/>
          <p:cNvCxnSpPr/>
          <p:nvPr/>
        </p:nvCxnSpPr>
        <p:spPr>
          <a:xfrm>
            <a:off x="3126442" y="4654062"/>
            <a:ext cx="1744059" cy="0"/>
          </a:xfrm>
          <a:prstGeom prst="line">
            <a:avLst/>
          </a:prstGeom>
          <a:ln w="19050">
            <a:solidFill>
              <a:srgbClr val="BFBF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5305499" y="2276872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圆角矩形 52"/>
          <p:cNvSpPr/>
          <p:nvPr/>
        </p:nvSpPr>
        <p:spPr>
          <a:xfrm>
            <a:off x="5305498" y="2276872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5305499" y="2420888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专业技能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7601327" y="1966337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矩形标注 55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圆角矩形 57"/>
          <p:cNvSpPr/>
          <p:nvPr/>
        </p:nvSpPr>
        <p:spPr>
          <a:xfrm>
            <a:off x="5305499" y="2837547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圆角矩形 58"/>
          <p:cNvSpPr/>
          <p:nvPr/>
        </p:nvSpPr>
        <p:spPr>
          <a:xfrm>
            <a:off x="5305498" y="2837547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文本框 9"/>
          <p:cNvSpPr txBox="1"/>
          <p:nvPr/>
        </p:nvSpPr>
        <p:spPr>
          <a:xfrm>
            <a:off x="5305499" y="2981563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办事效率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401843" y="2470393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矩形标注 61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圆角矩形 63"/>
          <p:cNvSpPr/>
          <p:nvPr/>
        </p:nvSpPr>
        <p:spPr>
          <a:xfrm>
            <a:off x="5305499" y="339110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圆角矩形 64"/>
          <p:cNvSpPr/>
          <p:nvPr/>
        </p:nvSpPr>
        <p:spPr>
          <a:xfrm>
            <a:off x="5305499" y="3391108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2684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9"/>
          <p:cNvSpPr txBox="1"/>
          <p:nvPr/>
        </p:nvSpPr>
        <p:spPr>
          <a:xfrm>
            <a:off x="5305499" y="3535124"/>
            <a:ext cx="13681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领导评价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8761883" y="3107215"/>
            <a:ext cx="360040" cy="247527"/>
            <a:chOff x="4919214" y="1331913"/>
            <a:chExt cx="360040" cy="247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矩形标注 67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文本框 9"/>
            <p:cNvSpPr txBox="1"/>
            <p:nvPr/>
          </p:nvSpPr>
          <p:spPr>
            <a:xfrm>
              <a:off x="4919214" y="1340913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en-US" altLang="zh-CN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TextBox 7"/>
          <p:cNvSpPr>
            <a:spLocks noChangeArrowheads="1"/>
          </p:cNvSpPr>
          <p:nvPr/>
        </p:nvSpPr>
        <p:spPr bwMode="auto">
          <a:xfrm>
            <a:off x="5305499" y="4223410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意义，在此输入章节详细文字介绍，表达主题的含义合图表的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意义。在此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输入章节详细文字介绍，表达主题的含义合图表的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意义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1" grpId="0"/>
      <p:bldP spid="47" grpId="0" animBg="1"/>
      <p:bldP spid="48" grpId="0"/>
      <p:bldP spid="49" grpId="0"/>
      <p:bldP spid="50" grpId="0"/>
      <p:bldP spid="52" grpId="0" animBg="1"/>
      <p:bldP spid="53" grpId="0" animBg="1"/>
      <p:bldP spid="54" grpId="0"/>
      <p:bldP spid="58" grpId="0" animBg="1"/>
      <p:bldP spid="59" grpId="0" animBg="1"/>
      <p:bldP spid="60" grpId="0"/>
      <p:bldP spid="64" grpId="0" animBg="1"/>
      <p:bldP spid="65" grpId="0" animBg="1"/>
      <p:bldP spid="66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圆角矩形 13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8" name="燕尾形 1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9" name="燕尾形 1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40" name="燕尾形 1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公司</a:t>
            </a:r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结构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23182" y="1173968"/>
            <a:ext cx="2348811" cy="749005"/>
            <a:chOff x="4923182" y="885936"/>
            <a:chExt cx="2348811" cy="749005"/>
          </a:xfrm>
        </p:grpSpPr>
        <p:grpSp>
          <p:nvGrpSpPr>
            <p:cNvPr id="13" name="组合 12"/>
            <p:cNvGrpSpPr/>
            <p:nvPr/>
          </p:nvGrpSpPr>
          <p:grpSpPr>
            <a:xfrm>
              <a:off x="4923182" y="885936"/>
              <a:ext cx="2348811" cy="749005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圆角矩形 1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" name="标题 4"/>
            <p:cNvSpPr txBox="1"/>
            <p:nvPr/>
          </p:nvSpPr>
          <p:spPr>
            <a:xfrm>
              <a:off x="5652488" y="1015924"/>
              <a:ext cx="949155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0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董事长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289275" y="2095101"/>
            <a:ext cx="1699070" cy="541811"/>
            <a:chOff x="3721323" y="1951085"/>
            <a:chExt cx="1699070" cy="541811"/>
          </a:xfrm>
        </p:grpSpPr>
        <p:grpSp>
          <p:nvGrpSpPr>
            <p:cNvPr id="18" name="组合 17"/>
            <p:cNvGrpSpPr/>
            <p:nvPr/>
          </p:nvGrpSpPr>
          <p:grpSpPr>
            <a:xfrm>
              <a:off x="3721323" y="1951085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圆角矩形 1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标题 4"/>
            <p:cNvSpPr txBox="1"/>
            <p:nvPr/>
          </p:nvSpPr>
          <p:spPr>
            <a:xfrm>
              <a:off x="3771053" y="1980010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合作伙伴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206829" y="2060848"/>
            <a:ext cx="1699070" cy="541811"/>
            <a:chOff x="6774781" y="1916832"/>
            <a:chExt cx="1699070" cy="541811"/>
          </a:xfrm>
        </p:grpSpPr>
        <p:grpSp>
          <p:nvGrpSpPr>
            <p:cNvPr id="23" name="组合 22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圆角矩形 2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法务部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Line 104"/>
          <p:cNvSpPr>
            <a:spLocks noChangeShapeType="1"/>
          </p:cNvSpPr>
          <p:nvPr/>
        </p:nvSpPr>
        <p:spPr bwMode="auto">
          <a:xfrm>
            <a:off x="6097587" y="1938733"/>
            <a:ext cx="0" cy="943127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900238" y="3673524"/>
            <a:ext cx="7810500" cy="763588"/>
            <a:chOff x="1900238" y="2728913"/>
            <a:chExt cx="7810500" cy="763588"/>
          </a:xfrm>
        </p:grpSpPr>
        <p:sp>
          <p:nvSpPr>
            <p:cNvPr id="29" name="Line 106"/>
            <p:cNvSpPr>
              <a:spLocks noChangeShapeType="1"/>
            </p:cNvSpPr>
            <p:nvPr/>
          </p:nvSpPr>
          <p:spPr bwMode="auto">
            <a:xfrm flipH="1">
              <a:off x="1900238" y="2728913"/>
              <a:ext cx="781050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07"/>
            <p:cNvSpPr>
              <a:spLocks noChangeShapeType="1"/>
            </p:cNvSpPr>
            <p:nvPr/>
          </p:nvSpPr>
          <p:spPr bwMode="auto">
            <a:xfrm>
              <a:off x="9709151" y="2728913"/>
              <a:ext cx="0" cy="420576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108"/>
            <p:cNvSpPr>
              <a:spLocks noChangeShapeType="1"/>
            </p:cNvSpPr>
            <p:nvPr/>
          </p:nvSpPr>
          <p:spPr bwMode="auto">
            <a:xfrm>
              <a:off x="4009355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109"/>
            <p:cNvSpPr>
              <a:spLocks noChangeShapeType="1"/>
            </p:cNvSpPr>
            <p:nvPr/>
          </p:nvSpPr>
          <p:spPr bwMode="auto">
            <a:xfrm>
              <a:off x="3510160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10"/>
            <p:cNvSpPr>
              <a:spLocks noChangeShapeType="1"/>
            </p:cNvSpPr>
            <p:nvPr/>
          </p:nvSpPr>
          <p:spPr bwMode="auto">
            <a:xfrm>
              <a:off x="3001243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111"/>
            <p:cNvSpPr>
              <a:spLocks noChangeShapeType="1"/>
            </p:cNvSpPr>
            <p:nvPr/>
          </p:nvSpPr>
          <p:spPr bwMode="auto">
            <a:xfrm>
              <a:off x="245030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Line 112"/>
            <p:cNvSpPr>
              <a:spLocks noChangeShapeType="1"/>
            </p:cNvSpPr>
            <p:nvPr/>
          </p:nvSpPr>
          <p:spPr bwMode="auto">
            <a:xfrm>
              <a:off x="1901826" y="2728913"/>
              <a:ext cx="0" cy="763588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Line 132"/>
          <p:cNvSpPr>
            <a:spLocks noChangeShapeType="1"/>
          </p:cNvSpPr>
          <p:nvPr/>
        </p:nvSpPr>
        <p:spPr bwMode="auto">
          <a:xfrm flipH="1">
            <a:off x="4945459" y="2348880"/>
            <a:ext cx="2261370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Line 104"/>
          <p:cNvSpPr>
            <a:spLocks noChangeShapeType="1"/>
          </p:cNvSpPr>
          <p:nvPr/>
        </p:nvSpPr>
        <p:spPr bwMode="auto">
          <a:xfrm>
            <a:off x="6097587" y="3167905"/>
            <a:ext cx="0" cy="94342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233491" y="2671165"/>
            <a:ext cx="1699070" cy="541811"/>
            <a:chOff x="6774781" y="1916832"/>
            <a:chExt cx="1699070" cy="541811"/>
          </a:xfrm>
        </p:grpSpPr>
        <p:grpSp>
          <p:nvGrpSpPr>
            <p:cNvPr id="39" name="组合 38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圆角矩形 4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总经理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659930" y="4293096"/>
            <a:ext cx="477217" cy="1561182"/>
            <a:chOff x="2787784" y="3964744"/>
            <a:chExt cx="551222" cy="1699070"/>
          </a:xfrm>
        </p:grpSpPr>
        <p:grpSp>
          <p:nvGrpSpPr>
            <p:cNvPr id="44" name="组合 4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圆角矩形 4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209155" y="4293096"/>
            <a:ext cx="477217" cy="1561182"/>
            <a:chOff x="2787784" y="3964744"/>
            <a:chExt cx="551222" cy="1699070"/>
          </a:xfrm>
        </p:grpSpPr>
        <p:grpSp>
          <p:nvGrpSpPr>
            <p:cNvPr id="50" name="组合 4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圆角矩形 5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圆角矩形 5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品质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785219" y="4293096"/>
            <a:ext cx="477217" cy="1561182"/>
            <a:chOff x="2787784" y="3964744"/>
            <a:chExt cx="551222" cy="1699070"/>
          </a:xfrm>
        </p:grpSpPr>
        <p:grpSp>
          <p:nvGrpSpPr>
            <p:cNvPr id="56" name="组合 5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圆角矩形 5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圆角矩形 59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3316114" y="4293096"/>
            <a:ext cx="477217" cy="1561182"/>
            <a:chOff x="2787784" y="3964744"/>
            <a:chExt cx="551222" cy="1699070"/>
          </a:xfrm>
        </p:grpSpPr>
        <p:grpSp>
          <p:nvGrpSpPr>
            <p:cNvPr id="62" name="组合 6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圆角矩形 6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圆角矩形 6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820170" y="4293096"/>
            <a:ext cx="477217" cy="1561182"/>
            <a:chOff x="2787784" y="3964744"/>
            <a:chExt cx="551222" cy="1699070"/>
          </a:xfrm>
        </p:grpSpPr>
        <p:grpSp>
          <p:nvGrpSpPr>
            <p:cNvPr id="68" name="组合 6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1" name="圆角矩形 7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圆角矩形 7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233491" y="4039317"/>
            <a:ext cx="1699070" cy="541811"/>
            <a:chOff x="6774781" y="1916832"/>
            <a:chExt cx="1699070" cy="541811"/>
          </a:xfrm>
        </p:grpSpPr>
        <p:grpSp>
          <p:nvGrpSpPr>
            <p:cNvPr id="74" name="组合 73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圆角矩形 75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圆角矩形 76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研发部门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776390" y="4581128"/>
            <a:ext cx="2473325" cy="423862"/>
            <a:chOff x="5038726" y="3278188"/>
            <a:chExt cx="2473325" cy="423862"/>
          </a:xfrm>
        </p:grpSpPr>
        <p:sp>
          <p:nvSpPr>
            <p:cNvPr id="79" name="Line 116"/>
            <p:cNvSpPr>
              <a:spLocks noChangeShapeType="1"/>
            </p:cNvSpPr>
            <p:nvPr/>
          </p:nvSpPr>
          <p:spPr bwMode="auto">
            <a:xfrm>
              <a:off x="750887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Line 117"/>
            <p:cNvSpPr>
              <a:spLocks noChangeShapeType="1"/>
            </p:cNvSpPr>
            <p:nvPr/>
          </p:nvSpPr>
          <p:spPr bwMode="auto">
            <a:xfrm>
              <a:off x="5038726" y="3486150"/>
              <a:ext cx="0" cy="21590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Line 118"/>
            <p:cNvSpPr>
              <a:spLocks noChangeShapeType="1"/>
            </p:cNvSpPr>
            <p:nvPr/>
          </p:nvSpPr>
          <p:spPr bwMode="auto">
            <a:xfrm flipH="1">
              <a:off x="5040313" y="3492500"/>
              <a:ext cx="2471738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Line 119"/>
            <p:cNvSpPr>
              <a:spLocks noChangeShapeType="1"/>
            </p:cNvSpPr>
            <p:nvPr/>
          </p:nvSpPr>
          <p:spPr bwMode="auto">
            <a:xfrm>
              <a:off x="6357938" y="3278188"/>
              <a:ext cx="0" cy="214313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585419" y="4964162"/>
            <a:ext cx="477217" cy="1561182"/>
            <a:chOff x="2787784" y="3964744"/>
            <a:chExt cx="551222" cy="1699070"/>
          </a:xfrm>
        </p:grpSpPr>
        <p:grpSp>
          <p:nvGrpSpPr>
            <p:cNvPr id="84" name="组合 83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圆角矩形 8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5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制造中心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6988522" y="4941168"/>
            <a:ext cx="477217" cy="1561182"/>
            <a:chOff x="2787784" y="3964744"/>
            <a:chExt cx="551222" cy="1699070"/>
          </a:xfrm>
        </p:grpSpPr>
        <p:grpSp>
          <p:nvGrpSpPr>
            <p:cNvPr id="90" name="组合 89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圆角矩形 92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圆角矩形 93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1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研究室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8863013" y="4005064"/>
            <a:ext cx="1699070" cy="541811"/>
            <a:chOff x="6774781" y="1916832"/>
            <a:chExt cx="1699070" cy="541811"/>
          </a:xfrm>
        </p:grpSpPr>
        <p:grpSp>
          <p:nvGrpSpPr>
            <p:cNvPr id="96" name="组合 95"/>
            <p:cNvGrpSpPr/>
            <p:nvPr/>
          </p:nvGrpSpPr>
          <p:grpSpPr>
            <a:xfrm>
              <a:off x="6774781" y="1916832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圆角矩形 9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7" name="标题 4"/>
            <p:cNvSpPr txBox="1"/>
            <p:nvPr/>
          </p:nvSpPr>
          <p:spPr>
            <a:xfrm>
              <a:off x="6824511" y="1945757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市场营销部</a:t>
              </a:r>
              <a:endParaRPr lang="zh-CN" altLang="en-US" sz="14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004301" y="4537102"/>
            <a:ext cx="1339850" cy="476074"/>
            <a:chOff x="9004301" y="3221214"/>
            <a:chExt cx="1339850" cy="476074"/>
          </a:xfrm>
        </p:grpSpPr>
        <p:sp>
          <p:nvSpPr>
            <p:cNvPr id="101" name="Line 128"/>
            <p:cNvSpPr>
              <a:spLocks noChangeShapeType="1"/>
            </p:cNvSpPr>
            <p:nvPr/>
          </p:nvSpPr>
          <p:spPr bwMode="auto">
            <a:xfrm>
              <a:off x="9702801" y="3221214"/>
              <a:ext cx="0" cy="474487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Line 129"/>
            <p:cNvSpPr>
              <a:spLocks noChangeShapeType="1"/>
            </p:cNvSpPr>
            <p:nvPr/>
          </p:nvSpPr>
          <p:spPr bwMode="auto">
            <a:xfrm flipH="1">
              <a:off x="9004301" y="3492500"/>
              <a:ext cx="1339850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Line 130"/>
            <p:cNvSpPr>
              <a:spLocks noChangeShapeType="1"/>
            </p:cNvSpPr>
            <p:nvPr/>
          </p:nvSpPr>
          <p:spPr bwMode="auto">
            <a:xfrm>
              <a:off x="9005888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Line 131"/>
            <p:cNvSpPr>
              <a:spLocks noChangeShapeType="1"/>
            </p:cNvSpPr>
            <p:nvPr/>
          </p:nvSpPr>
          <p:spPr bwMode="auto">
            <a:xfrm>
              <a:off x="10334626" y="3487738"/>
              <a:ext cx="0" cy="20955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8761883" y="4964162"/>
            <a:ext cx="477217" cy="1561182"/>
            <a:chOff x="2787784" y="3964744"/>
            <a:chExt cx="551222" cy="1699070"/>
          </a:xfrm>
        </p:grpSpPr>
        <p:grpSp>
          <p:nvGrpSpPr>
            <p:cNvPr id="106" name="组合 105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圆角矩形 10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圆角矩形 109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7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436794" y="4941168"/>
            <a:ext cx="477217" cy="1561182"/>
            <a:chOff x="2787784" y="3964744"/>
            <a:chExt cx="551222" cy="1699070"/>
          </a:xfrm>
        </p:grpSpPr>
        <p:grpSp>
          <p:nvGrpSpPr>
            <p:cNvPr id="112" name="组合 111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圆角矩形 114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3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10130035" y="4941168"/>
            <a:ext cx="477217" cy="1561182"/>
            <a:chOff x="2787784" y="3964744"/>
            <a:chExt cx="551222" cy="1699070"/>
          </a:xfrm>
        </p:grpSpPr>
        <p:grpSp>
          <p:nvGrpSpPr>
            <p:cNvPr id="118" name="组合 117"/>
            <p:cNvGrpSpPr/>
            <p:nvPr/>
          </p:nvGrpSpPr>
          <p:grpSpPr>
            <a:xfrm rot="5400000">
              <a:off x="2209155" y="4543373"/>
              <a:ext cx="1699070" cy="541811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1" name="圆角矩形 12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圆角矩形 121"/>
              <p:cNvSpPr/>
              <p:nvPr/>
            </p:nvSpPr>
            <p:spPr>
              <a:xfrm>
                <a:off x="4351930" y="1373339"/>
                <a:ext cx="3742172" cy="2584451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zh-CN" altLang="en-US" sz="16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9" name="标题 4"/>
            <p:cNvSpPr txBox="1"/>
            <p:nvPr/>
          </p:nvSpPr>
          <p:spPr>
            <a:xfrm rot="5400000">
              <a:off x="2252170" y="4594114"/>
              <a:ext cx="1628141" cy="46886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标题 4"/>
            <p:cNvSpPr txBox="1"/>
            <p:nvPr/>
          </p:nvSpPr>
          <p:spPr>
            <a:xfrm>
              <a:off x="2787784" y="4014473"/>
              <a:ext cx="551222" cy="1628141"/>
            </a:xfrm>
            <a:prstGeom prst="rect">
              <a:avLst/>
            </a:prstGeom>
          </p:spPr>
          <p:txBody>
            <a:bodyPr vert="eaVert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售后</a:t>
              </a:r>
              <a:r>
                <a:rPr lang="zh-CN" altLang="en-US" sz="1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</a:t>
              </a:r>
              <a:endPara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5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1" grpId="0"/>
      <p:bldP spid="27" grpId="0" animBg="1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圆角矩形 5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4" name="燕尾形 5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燕尾形 5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燕尾形 5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8" name="燕尾形 5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8" name="燕尾形 6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公司大事记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1485900" y="3119631"/>
            <a:ext cx="8999702" cy="659180"/>
          </a:xfrm>
          <a:custGeom>
            <a:avLst/>
            <a:gdLst>
              <a:gd name="connsiteX0" fmla="*/ 0 w 8999702"/>
              <a:gd name="connsiteY0" fmla="*/ 0 h 659180"/>
              <a:gd name="connsiteX1" fmla="*/ 8610600 w 8999702"/>
              <a:gd name="connsiteY1" fmla="*/ 0 h 659180"/>
              <a:gd name="connsiteX2" fmla="*/ 8999702 w 8999702"/>
              <a:gd name="connsiteY2" fmla="*/ 329590 h 659180"/>
              <a:gd name="connsiteX3" fmla="*/ 8610600 w 8999702"/>
              <a:gd name="connsiteY3" fmla="*/ 659180 h 659180"/>
              <a:gd name="connsiteX4" fmla="*/ 8610600 w 8999702"/>
              <a:gd name="connsiteY4" fmla="*/ 659179 h 659180"/>
              <a:gd name="connsiteX5" fmla="*/ 1 w 8999702"/>
              <a:gd name="connsiteY5" fmla="*/ 659179 h 659180"/>
              <a:gd name="connsiteX6" fmla="*/ 389102 w 8999702"/>
              <a:gd name="connsiteY6" fmla="*/ 329590 h 65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702" h="659180">
                <a:moveTo>
                  <a:pt x="0" y="0"/>
                </a:moveTo>
                <a:lnTo>
                  <a:pt x="8610600" y="0"/>
                </a:lnTo>
                <a:lnTo>
                  <a:pt x="8999702" y="329590"/>
                </a:lnTo>
                <a:lnTo>
                  <a:pt x="8610600" y="659180"/>
                </a:lnTo>
                <a:lnTo>
                  <a:pt x="8610600" y="659179"/>
                </a:lnTo>
                <a:lnTo>
                  <a:pt x="1" y="659179"/>
                </a:lnTo>
                <a:lnTo>
                  <a:pt x="389102" y="32959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79" name="任意多边形 178"/>
          <p:cNvSpPr/>
          <p:nvPr/>
        </p:nvSpPr>
        <p:spPr>
          <a:xfrm rot="-2700000">
            <a:off x="27366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0" name="任意多边形 179"/>
          <p:cNvSpPr/>
          <p:nvPr/>
        </p:nvSpPr>
        <p:spPr>
          <a:xfrm rot="-2700000">
            <a:off x="45781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1" name="任意多边形 180"/>
          <p:cNvSpPr/>
          <p:nvPr/>
        </p:nvSpPr>
        <p:spPr>
          <a:xfrm rot="-2700000">
            <a:off x="64196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2" name="任意多边形 181"/>
          <p:cNvSpPr/>
          <p:nvPr/>
        </p:nvSpPr>
        <p:spPr>
          <a:xfrm rot="-2700000">
            <a:off x="8261196" y="3041761"/>
            <a:ext cx="825808" cy="825808"/>
          </a:xfrm>
          <a:custGeom>
            <a:avLst/>
            <a:gdLst>
              <a:gd name="connsiteX0" fmla="*/ 571500 w 1013460"/>
              <a:gd name="connsiteY0" fmla="*/ 0 h 1013460"/>
              <a:gd name="connsiteX1" fmla="*/ 1013460 w 1013460"/>
              <a:gd name="connsiteY1" fmla="*/ 0 h 1013460"/>
              <a:gd name="connsiteX2" fmla="*/ 1013460 w 1013460"/>
              <a:gd name="connsiteY2" fmla="*/ 571500 h 1013460"/>
              <a:gd name="connsiteX3" fmla="*/ 1013460 w 1013460"/>
              <a:gd name="connsiteY3" fmla="*/ 1013460 h 1013460"/>
              <a:gd name="connsiteX4" fmla="*/ 571500 w 1013460"/>
              <a:gd name="connsiteY4" fmla="*/ 1013460 h 1013460"/>
              <a:gd name="connsiteX5" fmla="*/ 0 w 1013460"/>
              <a:gd name="connsiteY5" fmla="*/ 1013460 h 1013460"/>
              <a:gd name="connsiteX6" fmla="*/ 0 w 1013460"/>
              <a:gd name="connsiteY6" fmla="*/ 571500 h 1013460"/>
              <a:gd name="connsiteX7" fmla="*/ 571500 w 1013460"/>
              <a:gd name="connsiteY7" fmla="*/ 57150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3460" h="1013460">
                <a:moveTo>
                  <a:pt x="571500" y="0"/>
                </a:moveTo>
                <a:lnTo>
                  <a:pt x="1013460" y="0"/>
                </a:lnTo>
                <a:lnTo>
                  <a:pt x="1013460" y="571500"/>
                </a:lnTo>
                <a:lnTo>
                  <a:pt x="1013460" y="1013460"/>
                </a:lnTo>
                <a:lnTo>
                  <a:pt x="571500" y="1013460"/>
                </a:lnTo>
                <a:lnTo>
                  <a:pt x="0" y="1013460"/>
                </a:lnTo>
                <a:lnTo>
                  <a:pt x="0" y="571500"/>
                </a:lnTo>
                <a:lnTo>
                  <a:pt x="571500" y="57150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st="254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3" name="文本框 25"/>
          <p:cNvSpPr txBox="1"/>
          <p:nvPr/>
        </p:nvSpPr>
        <p:spPr>
          <a:xfrm>
            <a:off x="1921123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4" name="文本框 26"/>
          <p:cNvSpPr txBox="1"/>
          <p:nvPr/>
        </p:nvSpPr>
        <p:spPr>
          <a:xfrm>
            <a:off x="3801326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2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5" name="文本框 27"/>
          <p:cNvSpPr txBox="1"/>
          <p:nvPr/>
        </p:nvSpPr>
        <p:spPr>
          <a:xfrm>
            <a:off x="5614991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3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6" name="文本框 28"/>
          <p:cNvSpPr txBox="1"/>
          <p:nvPr/>
        </p:nvSpPr>
        <p:spPr>
          <a:xfrm>
            <a:off x="7427916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4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sp>
        <p:nvSpPr>
          <p:cNvPr id="187" name="文本框 29"/>
          <p:cNvSpPr txBox="1"/>
          <p:nvPr/>
        </p:nvSpPr>
        <p:spPr>
          <a:xfrm>
            <a:off x="9240841" y="3218389"/>
            <a:ext cx="1000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2684E2"/>
                </a:solidFill>
                <a:latin typeface="Impact MT Std" pitchFamily="34" charset="0"/>
              </a:rPr>
              <a:t>0</a:t>
            </a:r>
            <a:r>
              <a:rPr lang="en-US" altLang="zh-CN" sz="2400" dirty="0" smtClean="0">
                <a:solidFill>
                  <a:srgbClr val="2684E2"/>
                </a:solidFill>
                <a:latin typeface="Impact MT Std" pitchFamily="34" charset="0"/>
              </a:rPr>
              <a:t>5</a:t>
            </a:r>
            <a:endParaRPr lang="zh-CN" altLang="en-US" sz="2400" dirty="0">
              <a:solidFill>
                <a:srgbClr val="2684E2"/>
              </a:solidFill>
              <a:latin typeface="Impact MT Std" pitchFamily="34" charset="0"/>
            </a:endParaRPr>
          </a:p>
        </p:txBody>
      </p:sp>
      <p:grpSp>
        <p:nvGrpSpPr>
          <p:cNvPr id="228" name="组合 227"/>
          <p:cNvGrpSpPr/>
          <p:nvPr/>
        </p:nvGrpSpPr>
        <p:grpSpPr>
          <a:xfrm>
            <a:off x="2426252" y="3649897"/>
            <a:ext cx="93235" cy="715207"/>
            <a:chOff x="2690232" y="4097191"/>
            <a:chExt cx="93235" cy="715207"/>
          </a:xfrm>
        </p:grpSpPr>
        <p:sp>
          <p:nvSpPr>
            <p:cNvPr id="229" name="椭圆 22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1" name="直接连接符 23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文本框 91"/>
          <p:cNvSpPr txBox="1"/>
          <p:nvPr/>
        </p:nvSpPr>
        <p:spPr>
          <a:xfrm>
            <a:off x="1849116" y="4391036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2012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33" name="文本框 92"/>
          <p:cNvSpPr txBox="1"/>
          <p:nvPr/>
        </p:nvSpPr>
        <p:spPr>
          <a:xfrm>
            <a:off x="1849115" y="4706560"/>
            <a:ext cx="1801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成立三家分公司，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公司门户网站网布。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0" name="组合 239"/>
          <p:cNvGrpSpPr/>
          <p:nvPr/>
        </p:nvGrpSpPr>
        <p:grpSpPr>
          <a:xfrm>
            <a:off x="4204152" y="2569777"/>
            <a:ext cx="93235" cy="715207"/>
            <a:chOff x="2690232" y="4097191"/>
            <a:chExt cx="93235" cy="715207"/>
          </a:xfrm>
        </p:grpSpPr>
        <p:sp>
          <p:nvSpPr>
            <p:cNvPr id="241" name="椭圆 240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3" name="直接连接符 242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4" name="文本框 99"/>
          <p:cNvSpPr txBox="1"/>
          <p:nvPr/>
        </p:nvSpPr>
        <p:spPr>
          <a:xfrm>
            <a:off x="3576235" y="152046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2013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100"/>
          <p:cNvSpPr txBox="1"/>
          <p:nvPr/>
        </p:nvSpPr>
        <p:spPr>
          <a:xfrm>
            <a:off x="3576234" y="1835986"/>
            <a:ext cx="2089305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股融资五千万美元，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进军房地产行业。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6071021" y="3649897"/>
            <a:ext cx="93235" cy="715207"/>
            <a:chOff x="2690232" y="4097191"/>
            <a:chExt cx="93235" cy="715207"/>
          </a:xfrm>
        </p:grpSpPr>
        <p:sp>
          <p:nvSpPr>
            <p:cNvPr id="247" name="椭圆 24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文本框 94"/>
          <p:cNvSpPr txBox="1"/>
          <p:nvPr/>
        </p:nvSpPr>
        <p:spPr>
          <a:xfrm>
            <a:off x="5494957" y="443711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2014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1" name="文本框 95"/>
          <p:cNvSpPr txBox="1"/>
          <p:nvPr/>
        </p:nvSpPr>
        <p:spPr>
          <a:xfrm>
            <a:off x="5494957" y="4752636"/>
            <a:ext cx="211479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季度销售额突破三千万，是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全年两倍。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2" name="组合 251"/>
          <p:cNvGrpSpPr/>
          <p:nvPr/>
        </p:nvGrpSpPr>
        <p:grpSpPr>
          <a:xfrm>
            <a:off x="7832514" y="2569777"/>
            <a:ext cx="93235" cy="715207"/>
            <a:chOff x="2690232" y="4097191"/>
            <a:chExt cx="93235" cy="715207"/>
          </a:xfrm>
        </p:grpSpPr>
        <p:sp>
          <p:nvSpPr>
            <p:cNvPr id="253" name="椭圆 25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5" name="直接连接符 25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" name="文本框 101"/>
          <p:cNvSpPr txBox="1"/>
          <p:nvPr/>
        </p:nvSpPr>
        <p:spPr>
          <a:xfrm>
            <a:off x="7205670" y="1482053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7" name="文本框 102"/>
          <p:cNvSpPr txBox="1"/>
          <p:nvPr/>
        </p:nvSpPr>
        <p:spPr>
          <a:xfrm>
            <a:off x="7205669" y="1797577"/>
            <a:ext cx="2204286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美国交易所成功上市，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发布第一支股票。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9697987" y="3649897"/>
            <a:ext cx="93235" cy="715207"/>
            <a:chOff x="2690232" y="4097191"/>
            <a:chExt cx="93235" cy="715207"/>
          </a:xfrm>
        </p:grpSpPr>
        <p:sp>
          <p:nvSpPr>
            <p:cNvPr id="259" name="椭圆 258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1" name="直接连接符 260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文本框 94"/>
          <p:cNvSpPr txBox="1"/>
          <p:nvPr/>
        </p:nvSpPr>
        <p:spPr>
          <a:xfrm>
            <a:off x="9095357" y="4437112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2015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9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月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63" name="文本框 95"/>
          <p:cNvSpPr txBox="1"/>
          <p:nvPr/>
        </p:nvSpPr>
        <p:spPr>
          <a:xfrm>
            <a:off x="9095357" y="4752636"/>
            <a:ext cx="2114798" cy="70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季度销售额突破八千万，是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endParaRPr lang="en-US" altLang="zh-CN" sz="1400" dirty="0">
              <a:solidFill>
                <a:prstClr val="white">
                  <a:lumMod val="50000"/>
                </a:prst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1" grpId="0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84" grpId="0"/>
      <p:bldP spid="185" grpId="0"/>
      <p:bldP spid="186" grpId="0"/>
      <p:bldP spid="187" grpId="0"/>
      <p:bldP spid="232" grpId="0"/>
      <p:bldP spid="233" grpId="0"/>
      <p:bldP spid="244" grpId="0"/>
      <p:bldP spid="245" grpId="0"/>
      <p:bldP spid="250" grpId="0"/>
      <p:bldP spid="251" grpId="0"/>
      <p:bldP spid="256" grpId="0"/>
      <p:bldP spid="257" grpId="0"/>
      <p:bldP spid="262" grpId="0"/>
      <p:bldP spid="26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微软雅黑">
    <a:majorFont>
      <a:latin typeface="Impact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3861</Words>
  <Application>WPS 演示</Application>
  <PresentationFormat>自定义</PresentationFormat>
  <Paragraphs>877</Paragraphs>
  <Slides>38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67" baseType="lpstr">
      <vt:lpstr>Arial</vt:lpstr>
      <vt:lpstr>宋体</vt:lpstr>
      <vt:lpstr>Wingdings</vt:lpstr>
      <vt:lpstr>方正兰亭黑简体</vt:lpstr>
      <vt:lpstr>微软雅黑</vt:lpstr>
      <vt:lpstr>DIN-BoldItalic</vt:lpstr>
      <vt:lpstr>Impact MT Std</vt:lpstr>
      <vt:lpstr>Segoe UI</vt:lpstr>
      <vt:lpstr>Calibri</vt:lpstr>
      <vt:lpstr>黑体</vt:lpstr>
      <vt:lpstr>Segoe Print</vt:lpstr>
      <vt:lpstr>Arial Unicode MS</vt:lpstr>
      <vt:lpstr>方正超粗黑简体</vt:lpstr>
      <vt:lpstr>Impact</vt:lpstr>
      <vt:lpstr>Times New Roman</vt:lpstr>
      <vt:lpstr>UKIJ Qolyazma</vt:lpstr>
      <vt:lpstr>Arial Unicode MS</vt:lpstr>
      <vt:lpstr>Aharoni</vt:lpstr>
      <vt:lpstr>方正兰亭黑_GBK</vt:lpstr>
      <vt:lpstr>Kozuka Mincho Pro B</vt:lpstr>
      <vt:lpstr>PMingLiU</vt:lpstr>
      <vt:lpstr>PMingLiU</vt:lpstr>
      <vt:lpstr>PMingLiU</vt:lpstr>
      <vt:lpstr>PMingLiU</vt:lpstr>
      <vt:lpstr>PMingLiU</vt:lpstr>
      <vt:lpstr>PMingLiU</vt:lpstr>
      <vt:lpstr>PMingLiU</vt:lpstr>
      <vt:lpstr>PMingLiU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四年</cp:lastModifiedBy>
  <cp:revision>251</cp:revision>
  <dcterms:created xsi:type="dcterms:W3CDTF">2016-01-14T08:47:00Z</dcterms:created>
  <dcterms:modified xsi:type="dcterms:W3CDTF">2018-01-10T14:22:31Z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